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6" r:id="rId1"/>
    <p:sldMasterId id="2147483693" r:id="rId2"/>
    <p:sldMasterId id="2147483697" r:id="rId3"/>
    <p:sldMasterId id="2147483700" r:id="rId4"/>
    <p:sldMasterId id="2147483703" r:id="rId5"/>
    <p:sldMasterId id="2147483706" r:id="rId6"/>
    <p:sldMasterId id="2147483709" r:id="rId7"/>
    <p:sldMasterId id="2147483712" r:id="rId8"/>
    <p:sldMasterId id="2147483715" r:id="rId9"/>
    <p:sldMasterId id="2147483718" r:id="rId10"/>
  </p:sldMasterIdLst>
  <p:notesMasterIdLst>
    <p:notesMasterId r:id="rId38"/>
  </p:notesMasterIdLst>
  <p:handoutMasterIdLst>
    <p:handoutMasterId r:id="rId39"/>
  </p:handoutMasterIdLst>
  <p:sldIdLst>
    <p:sldId id="260" r:id="rId11"/>
    <p:sldId id="256" r:id="rId12"/>
    <p:sldId id="261" r:id="rId13"/>
    <p:sldId id="257" r:id="rId14"/>
    <p:sldId id="265" r:id="rId15"/>
    <p:sldId id="266" r:id="rId16"/>
    <p:sldId id="267" r:id="rId17"/>
    <p:sldId id="275" r:id="rId18"/>
    <p:sldId id="270" r:id="rId19"/>
    <p:sldId id="284" r:id="rId20"/>
    <p:sldId id="282" r:id="rId21"/>
    <p:sldId id="283" r:id="rId22"/>
    <p:sldId id="278" r:id="rId23"/>
    <p:sldId id="279" r:id="rId24"/>
    <p:sldId id="271" r:id="rId25"/>
    <p:sldId id="285" r:id="rId26"/>
    <p:sldId id="269" r:id="rId27"/>
    <p:sldId id="287" r:id="rId28"/>
    <p:sldId id="288" r:id="rId29"/>
    <p:sldId id="289" r:id="rId30"/>
    <p:sldId id="286" r:id="rId31"/>
    <p:sldId id="273" r:id="rId32"/>
    <p:sldId id="290" r:id="rId33"/>
    <p:sldId id="291" r:id="rId34"/>
    <p:sldId id="292" r:id="rId35"/>
    <p:sldId id="293" r:id="rId36"/>
    <p:sldId id="280" r:id="rId37"/>
  </p:sldIdLst>
  <p:sldSz cx="12192000" cy="6858000"/>
  <p:notesSz cx="7010400" cy="9296400"/>
  <p:embeddedFontLst>
    <p:embeddedFont>
      <p:font typeface="Arial Narrow" panose="020B060402020202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24" userDrawn="1">
          <p15:clr>
            <a:srgbClr val="A4A3A4"/>
          </p15:clr>
        </p15:guide>
        <p15:guide id="2" pos="264" userDrawn="1">
          <p15:clr>
            <a:srgbClr val="A4A3A4"/>
          </p15:clr>
        </p15:guide>
        <p15:guide id="3" orient="horz" pos="2568"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4F50"/>
    <a:srgbClr val="E4AD3A"/>
    <a:srgbClr val="4B6D58"/>
    <a:srgbClr val="5A5B5D"/>
    <a:srgbClr val="4F5C54"/>
    <a:srgbClr val="6D6E71"/>
    <a:srgbClr val="CED7D2"/>
    <a:srgbClr val="91BEC3"/>
    <a:srgbClr val="EEEEE8"/>
    <a:srgbClr val="F4A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DF2790-924F-44AE-BE9C-BEE4A985D465}">
  <a:tblStyle styleId="{7CDF2790-924F-44AE-BE9C-BEE4A985D4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2DC1E1-2572-4F29-8894-776A21A7586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47"/>
    <p:restoredTop sz="95421"/>
  </p:normalViewPr>
  <p:slideViewPr>
    <p:cSldViewPr snapToGrid="0">
      <p:cViewPr varScale="1">
        <p:scale>
          <a:sx n="67" d="100"/>
          <a:sy n="67" d="100"/>
        </p:scale>
        <p:origin x="208" y="1048"/>
      </p:cViewPr>
      <p:guideLst>
        <p:guide orient="horz" pos="1224"/>
        <p:guide pos="264"/>
        <p:guide orient="horz" pos="2568"/>
        <p:guide pos="3840"/>
      </p:guideLst>
    </p:cSldViewPr>
  </p:slideViewPr>
  <p:notesTextViewPr>
    <p:cViewPr>
      <p:scale>
        <a:sx n="1" d="1"/>
        <a:sy n="1" d="1"/>
      </p:scale>
      <p:origin x="0" y="0"/>
    </p:cViewPr>
  </p:notesTextViewPr>
  <p:sorterViewPr>
    <p:cViewPr>
      <p:scale>
        <a:sx n="61" d="100"/>
        <a:sy n="61" d="100"/>
      </p:scale>
      <p:origin x="0" y="16848"/>
    </p:cViewPr>
  </p:sorterViewPr>
  <p:notesViewPr>
    <p:cSldViewPr snapToGrid="0">
      <p:cViewPr varScale="1">
        <p:scale>
          <a:sx n="94" d="100"/>
          <a:sy n="94" d="100"/>
        </p:scale>
        <p:origin x="234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0.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A92-5F4D-AF6D-050CB1097DAF}"/>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A92-5F4D-AF6D-050CB1097DAF}"/>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A92-5F4D-AF6D-050CB1097DAF}"/>
              </c:ext>
            </c:extLst>
          </c:dPt>
          <c:dPt>
            <c:idx val="3"/>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A92-5F4D-AF6D-050CB1097DAF}"/>
              </c:ext>
            </c:extLst>
          </c:dPt>
          <c:dPt>
            <c:idx val="4"/>
            <c:bubble3D val="0"/>
            <c:spPr>
              <a:solidFill>
                <a:schemeClr val="accent5">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A92-5F4D-AF6D-050CB1097DA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Sheet1!$A$2:$A$6</c:f>
              <c:strCache>
                <c:ptCount val="5"/>
                <c:pt idx="0">
                  <c:v>Express Care</c:v>
                </c:pt>
                <c:pt idx="1">
                  <c:v>Share Power</c:v>
                </c:pt>
                <c:pt idx="2">
                  <c:v>Challenge Growth</c:v>
                </c:pt>
                <c:pt idx="3">
                  <c:v>Provide Support</c:v>
                </c:pt>
                <c:pt idx="4">
                  <c:v>Expand Possibilities</c:v>
                </c:pt>
              </c:strCache>
            </c:strRef>
          </c:cat>
          <c:val>
            <c:numRef>
              <c:f>Sheet1!$B$2:$B$6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A-4A92-5F4D-AF6D-050CB1097DAF}"/>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A92-5F4D-AF6D-050CB1097DAF}"/>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A92-5F4D-AF6D-050CB1097DAF}"/>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A92-5F4D-AF6D-050CB1097DAF}"/>
              </c:ext>
            </c:extLst>
          </c:dPt>
          <c:dPt>
            <c:idx val="3"/>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A92-5F4D-AF6D-050CB1097DAF}"/>
              </c:ext>
            </c:extLst>
          </c:dPt>
          <c:dPt>
            <c:idx val="4"/>
            <c:bubble3D val="0"/>
            <c:spPr>
              <a:solidFill>
                <a:schemeClr val="accent5">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A92-5F4D-AF6D-050CB1097DA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Sheet1!$A$2:$A$6</c:f>
              <c:strCache>
                <c:ptCount val="5"/>
                <c:pt idx="0">
                  <c:v>Express Care</c:v>
                </c:pt>
                <c:pt idx="1">
                  <c:v>Share Power</c:v>
                </c:pt>
                <c:pt idx="2">
                  <c:v>Challenge Growth</c:v>
                </c:pt>
                <c:pt idx="3">
                  <c:v>Provide Support</c:v>
                </c:pt>
                <c:pt idx="4">
                  <c:v>Expand Possibilities</c:v>
                </c:pt>
              </c:strCache>
            </c:strRef>
          </c:cat>
          <c:val>
            <c:numRef>
              <c:f>Sheet1!$B$2:$B$6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A-4A92-5F4D-AF6D-050CB1097DAF}"/>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D8205E-8446-EF4B-A54B-DB3D78F3450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4FB794C-FD53-9E47-9A4F-58E6C48D2D2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EF1E7B8-FCDC-3C4D-912A-A73D59D9FDB2}" type="datetimeFigureOut">
              <a:rPr lang="en-US" smtClean="0"/>
              <a:t>1/27/21</a:t>
            </a:fld>
            <a:endParaRPr lang="en-US" dirty="0"/>
          </a:p>
        </p:txBody>
      </p:sp>
      <p:sp>
        <p:nvSpPr>
          <p:cNvPr id="4" name="Footer Placeholder 3">
            <a:extLst>
              <a:ext uri="{FF2B5EF4-FFF2-40B4-BE49-F238E27FC236}">
                <a16:creationId xmlns:a16="http://schemas.microsoft.com/office/drawing/2014/main" id="{0EAEE5A3-FBE9-EE42-981F-A6050ABE2D9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DFA19A-4DF2-2842-B5C8-3B89E726374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A5DB1B2-7F75-6947-A9B6-0D6B3E268D8E}" type="slidenum">
              <a:rPr lang="en-US" smtClean="0"/>
              <a:t>‹#›</a:t>
            </a:fld>
            <a:endParaRPr lang="en-US" dirty="0"/>
          </a:p>
        </p:txBody>
      </p:sp>
    </p:spTree>
    <p:extLst>
      <p:ext uri="{BB962C8B-B14F-4D97-AF65-F5344CB8AC3E}">
        <p14:creationId xmlns:p14="http://schemas.microsoft.com/office/powerpoint/2010/main" val="2160549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lvl1pPr>
              <a:defRPr b="0" i="0">
                <a:latin typeface="Arial" panose="020B0604020202020204" pitchFamily="34" charset="0"/>
                <a:cs typeface="Arial" panose="020B0604020202020204" pitchFamily="34" charset="0"/>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130782848"/>
      </p:ext>
    </p:extLst>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gener@searchinstitute.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gener@searchinstitut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800" b="1" baseline="0" dirty="0">
                <a:latin typeface="+mj-lt"/>
              </a:rPr>
              <a:t>HOW TO USE THIS DECK</a:t>
            </a:r>
          </a:p>
          <a:p>
            <a:endParaRPr lang="en-US" dirty="0"/>
          </a:p>
          <a:p>
            <a:pPr marL="0" indent="0">
              <a:lnSpc>
                <a:spcPct val="114000"/>
              </a:lnSpc>
              <a:spcBef>
                <a:spcPts val="1200"/>
              </a:spcBef>
              <a:buFont typeface="Arial" panose="020B0604020202020204" pitchFamily="34" charset="0"/>
              <a:buNone/>
            </a:pPr>
            <a:r>
              <a:rPr lang="en-US" dirty="0"/>
              <a:t>This deck is designed to be used in conjunction with the Facilitator Guide. It is not adequate on its own.</a:t>
            </a:r>
          </a:p>
          <a:p>
            <a:pPr marL="0" indent="0">
              <a:lnSpc>
                <a:spcPct val="114000"/>
              </a:lnSpc>
              <a:spcBef>
                <a:spcPts val="1200"/>
              </a:spcBef>
              <a:buFont typeface="Arial" panose="020B0604020202020204" pitchFamily="34" charset="0"/>
              <a:buNone/>
            </a:pPr>
            <a:endParaRPr lang="en-US" dirty="0"/>
          </a:p>
          <a:p>
            <a:pPr marL="0" indent="0">
              <a:lnSpc>
                <a:spcPct val="114000"/>
              </a:lnSpc>
              <a:spcBef>
                <a:spcPts val="1200"/>
              </a:spcBef>
              <a:buFont typeface="Arial" panose="020B0604020202020204" pitchFamily="34" charset="0"/>
              <a:buNone/>
            </a:pPr>
            <a:r>
              <a:rPr lang="en-US" dirty="0"/>
              <a:t>This deck for Session 1 includes the slides for:</a:t>
            </a:r>
          </a:p>
          <a:p>
            <a:pPr marL="228600" lvl="1" indent="-228600">
              <a:lnSpc>
                <a:spcPct val="114000"/>
              </a:lnSpc>
              <a:spcBef>
                <a:spcPts val="1200"/>
              </a:spcBef>
              <a:buFont typeface="Arial" panose="020B0604020202020204" pitchFamily="34" charset="0"/>
              <a:buChar char="•"/>
            </a:pPr>
            <a:r>
              <a:rPr lang="en-US" dirty="0"/>
              <a:t>The Parenting Adult Session</a:t>
            </a:r>
          </a:p>
          <a:p>
            <a:pPr marL="228600" lvl="1" indent="-228600">
              <a:lnSpc>
                <a:spcPct val="114000"/>
              </a:lnSpc>
              <a:spcBef>
                <a:spcPts val="1200"/>
              </a:spcBef>
              <a:buFont typeface="Arial" panose="020B0604020202020204" pitchFamily="34" charset="0"/>
              <a:buChar char="•"/>
            </a:pPr>
            <a:r>
              <a:rPr lang="en-US" dirty="0"/>
              <a:t>The Youth Session</a:t>
            </a:r>
          </a:p>
          <a:p>
            <a:pPr marL="228600" lvl="1" indent="-228600">
              <a:lnSpc>
                <a:spcPct val="114000"/>
              </a:lnSpc>
              <a:spcBef>
                <a:spcPts val="1200"/>
              </a:spcBef>
              <a:buFont typeface="Arial" panose="020B0604020202020204" pitchFamily="34" charset="0"/>
              <a:buChar char="•"/>
            </a:pPr>
            <a:r>
              <a:rPr lang="en-US" dirty="0"/>
              <a:t>The Family Session</a:t>
            </a:r>
          </a:p>
          <a:p>
            <a:pPr marL="228600" lvl="1" indent="-228600">
              <a:lnSpc>
                <a:spcPct val="114000"/>
              </a:lnSpc>
              <a:spcBef>
                <a:spcPts val="1200"/>
              </a:spcBef>
              <a:buFont typeface="Arial" panose="020B0604020202020204" pitchFamily="34" charset="0"/>
              <a:buChar char="•"/>
            </a:pPr>
            <a:r>
              <a:rPr lang="en-US" dirty="0"/>
              <a:t>The Extended Parenting Adult Session (if youth are not participating)</a:t>
            </a:r>
          </a:p>
          <a:p>
            <a:pPr marL="228600" indent="-228600">
              <a:lnSpc>
                <a:spcPct val="114000"/>
              </a:lnSpc>
              <a:spcBef>
                <a:spcPts val="1200"/>
              </a:spcBef>
              <a:buFont typeface="Arial" panose="020B0604020202020204" pitchFamily="34" charset="0"/>
              <a:buChar char="•"/>
            </a:pPr>
            <a:endParaRPr lang="en-US" dirty="0"/>
          </a:p>
          <a:p>
            <a:pPr marL="228600" indent="-228600">
              <a:lnSpc>
                <a:spcPct val="114000"/>
              </a:lnSpc>
              <a:spcBef>
                <a:spcPts val="1200"/>
              </a:spcBef>
              <a:buFont typeface="Arial" panose="020B0604020202020204" pitchFamily="34" charset="0"/>
              <a:buChar char="•"/>
            </a:pPr>
            <a:r>
              <a:rPr lang="en-US" dirty="0"/>
              <a:t>If multiple people are facilitating different sessions, you will need multiple copies of the deck.</a:t>
            </a:r>
          </a:p>
          <a:p>
            <a:pPr marL="228600" indent="-228600">
              <a:lnSpc>
                <a:spcPct val="114000"/>
              </a:lnSpc>
              <a:spcBef>
                <a:spcPts val="1200"/>
              </a:spcBef>
              <a:buFont typeface="Arial" panose="020B0604020202020204" pitchFamily="34" charset="0"/>
              <a:buChar char="•"/>
            </a:pPr>
            <a:r>
              <a:rPr lang="en-US" dirty="0"/>
              <a:t>There is a blank slide between each session.</a:t>
            </a:r>
          </a:p>
          <a:p>
            <a:pPr marL="228600" indent="-228600">
              <a:lnSpc>
                <a:spcPct val="114000"/>
              </a:lnSpc>
              <a:spcBef>
                <a:spcPts val="1200"/>
              </a:spcBef>
              <a:buFont typeface="Arial" panose="020B0604020202020204" pitchFamily="34" charset="0"/>
              <a:buChar char="•"/>
            </a:pPr>
            <a:endParaRPr lang="en-US" dirty="0"/>
          </a:p>
          <a:p>
            <a:pPr marL="228600" indent="-228600">
              <a:lnSpc>
                <a:spcPct val="114000"/>
              </a:lnSpc>
              <a:spcBef>
                <a:spcPts val="1200"/>
              </a:spcBef>
              <a:buFont typeface="Arial" panose="020B0604020202020204" pitchFamily="34" charset="0"/>
              <a:buChar char="•"/>
            </a:pPr>
            <a:r>
              <a:rPr lang="en-US" dirty="0"/>
              <a:t>You may customize the slides to fit your organization and the families you serve. This may include adding your organization’s logo, adjusting words so that they fit with your program’s language, and other adjustments to match the culture and context of your community.</a:t>
            </a:r>
          </a:p>
          <a:p>
            <a:pPr marL="228600" indent="-228600">
              <a:lnSpc>
                <a:spcPct val="114000"/>
              </a:lnSpc>
              <a:spcBef>
                <a:spcPts val="1200"/>
              </a:spcBef>
              <a:buFont typeface="Arial" panose="020B0604020202020204" pitchFamily="34" charset="0"/>
              <a:buChar char="•"/>
            </a:pPr>
            <a:r>
              <a:rPr lang="en-US" dirty="0"/>
              <a:t>Do not remove Search Institute’s logo or copyright information.</a:t>
            </a:r>
          </a:p>
          <a:p>
            <a:pPr marL="228600" indent="-228600">
              <a:lnSpc>
                <a:spcPct val="114000"/>
              </a:lnSpc>
              <a:spcBef>
                <a:spcPts val="1200"/>
              </a:spcBef>
              <a:buFont typeface="Arial" panose="020B0604020202020204" pitchFamily="34" charset="0"/>
              <a:buChar char="•"/>
            </a:pPr>
            <a:r>
              <a:rPr lang="en-US" dirty="0"/>
              <a:t>If you add or delete slides, the slide numbers will not match the slides in the facilitator script, so you will need to adjust accordingly.</a:t>
            </a:r>
          </a:p>
          <a:p>
            <a:pPr marL="228600" indent="-228600">
              <a:lnSpc>
                <a:spcPct val="114000"/>
              </a:lnSpc>
              <a:spcBef>
                <a:spcPts val="1200"/>
              </a:spcBef>
              <a:buFont typeface="Arial" panose="020B0604020202020204" pitchFamily="34" charset="0"/>
              <a:buChar char="•"/>
            </a:pPr>
            <a:endParaRPr lang="en-US" dirty="0"/>
          </a:p>
          <a:p>
            <a:pPr marL="228600" indent="-228600">
              <a:lnSpc>
                <a:spcPct val="114000"/>
              </a:lnSpc>
              <a:spcBef>
                <a:spcPts val="1200"/>
              </a:spcBef>
              <a:buFont typeface="Arial" panose="020B0604020202020204" pitchFamily="34" charset="0"/>
              <a:buChar char="•"/>
            </a:pPr>
            <a:r>
              <a:rPr lang="en-US" dirty="0"/>
              <a:t>All photos and art in this deck are copyright free or are used under a Creative Commons license that allows for use with attribution. Do not remove credits for artwork or photographs where it appears.</a:t>
            </a:r>
          </a:p>
          <a:p>
            <a:pPr marL="228600" indent="-228600">
              <a:lnSpc>
                <a:spcPct val="114000"/>
              </a:lnSpc>
              <a:spcBef>
                <a:spcPts val="1200"/>
              </a:spcBef>
              <a:buFont typeface="Arial" panose="020B0604020202020204" pitchFamily="34" charset="0"/>
              <a:buChar char="•"/>
            </a:pPr>
            <a:endParaRPr lang="en-US" dirty="0"/>
          </a:p>
          <a:p>
            <a:pPr marL="228600" indent="-228600">
              <a:lnSpc>
                <a:spcPct val="114000"/>
              </a:lnSpc>
              <a:spcBef>
                <a:spcPts val="1200"/>
              </a:spcBef>
              <a:buFont typeface="Arial" panose="020B0604020202020204" pitchFamily="34" charset="0"/>
              <a:buChar char="•"/>
            </a:pPr>
            <a:r>
              <a:rPr lang="en-US" dirty="0"/>
              <a:t>If you find ways to improve the slides or have trouble with any of them, send your feedback to: </a:t>
            </a:r>
            <a:r>
              <a:rPr lang="en-US" dirty="0">
                <a:hlinkClick r:id="rId3"/>
              </a:rPr>
              <a:t>gener@searchinstitute.org</a:t>
            </a:r>
            <a:r>
              <a:rPr lang="en-US" dirty="0"/>
              <a:t>. We’ll incorporate your feedback into the next version.</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46360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16</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18346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18</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64253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19</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46057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20</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919346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27</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6608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57861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8</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68807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9</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89101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800" b="1" baseline="0" dirty="0">
                <a:latin typeface="+mj-lt"/>
              </a:rPr>
              <a:t>HOW TO USE THIS DECK</a:t>
            </a:r>
          </a:p>
          <a:p>
            <a:endParaRPr lang="en-US" dirty="0"/>
          </a:p>
          <a:p>
            <a:pPr marL="0" indent="0">
              <a:lnSpc>
                <a:spcPct val="114000"/>
              </a:lnSpc>
              <a:spcBef>
                <a:spcPts val="1200"/>
              </a:spcBef>
              <a:buFont typeface="Arial" panose="020B0604020202020204" pitchFamily="34" charset="0"/>
              <a:buNone/>
            </a:pPr>
            <a:r>
              <a:rPr lang="en-US" dirty="0"/>
              <a:t>This deck is designed to be used in conjunction with the Facilitator Guide. It is not adequate on its own.</a:t>
            </a:r>
          </a:p>
          <a:p>
            <a:pPr marL="0" indent="0">
              <a:lnSpc>
                <a:spcPct val="114000"/>
              </a:lnSpc>
              <a:spcBef>
                <a:spcPts val="1200"/>
              </a:spcBef>
              <a:buFont typeface="Arial" panose="020B0604020202020204" pitchFamily="34" charset="0"/>
              <a:buNone/>
            </a:pPr>
            <a:endParaRPr lang="en-US" dirty="0"/>
          </a:p>
          <a:p>
            <a:pPr marL="0" indent="0">
              <a:lnSpc>
                <a:spcPct val="114000"/>
              </a:lnSpc>
              <a:spcBef>
                <a:spcPts val="1200"/>
              </a:spcBef>
              <a:buFont typeface="Arial" panose="020B0604020202020204" pitchFamily="34" charset="0"/>
              <a:buNone/>
            </a:pPr>
            <a:r>
              <a:rPr lang="en-US" dirty="0"/>
              <a:t>This deck for Session 1 includes the slides for:</a:t>
            </a:r>
          </a:p>
          <a:p>
            <a:pPr marL="228600" lvl="1" indent="-228600">
              <a:lnSpc>
                <a:spcPct val="114000"/>
              </a:lnSpc>
              <a:spcBef>
                <a:spcPts val="1200"/>
              </a:spcBef>
              <a:buFont typeface="Arial" panose="020B0604020202020204" pitchFamily="34" charset="0"/>
              <a:buChar char="•"/>
            </a:pPr>
            <a:r>
              <a:rPr lang="en-US" dirty="0"/>
              <a:t>The Parenting Adult Session</a:t>
            </a:r>
          </a:p>
          <a:p>
            <a:pPr marL="228600" lvl="1" indent="-228600">
              <a:lnSpc>
                <a:spcPct val="114000"/>
              </a:lnSpc>
              <a:spcBef>
                <a:spcPts val="1200"/>
              </a:spcBef>
              <a:buFont typeface="Arial" panose="020B0604020202020204" pitchFamily="34" charset="0"/>
              <a:buChar char="•"/>
            </a:pPr>
            <a:r>
              <a:rPr lang="en-US" dirty="0"/>
              <a:t>The Youth Session</a:t>
            </a:r>
          </a:p>
          <a:p>
            <a:pPr marL="228600" lvl="1" indent="-228600">
              <a:lnSpc>
                <a:spcPct val="114000"/>
              </a:lnSpc>
              <a:spcBef>
                <a:spcPts val="1200"/>
              </a:spcBef>
              <a:buFont typeface="Arial" panose="020B0604020202020204" pitchFamily="34" charset="0"/>
              <a:buChar char="•"/>
            </a:pPr>
            <a:r>
              <a:rPr lang="en-US" dirty="0"/>
              <a:t>The Family Session</a:t>
            </a:r>
          </a:p>
          <a:p>
            <a:pPr marL="228600" lvl="1" indent="-228600">
              <a:lnSpc>
                <a:spcPct val="114000"/>
              </a:lnSpc>
              <a:spcBef>
                <a:spcPts val="1200"/>
              </a:spcBef>
              <a:buFont typeface="Arial" panose="020B0604020202020204" pitchFamily="34" charset="0"/>
              <a:buChar char="•"/>
            </a:pPr>
            <a:r>
              <a:rPr lang="en-US" dirty="0"/>
              <a:t>The Extended Parenting Adult Session (if youth are not participating)</a:t>
            </a:r>
          </a:p>
          <a:p>
            <a:pPr marL="228600" indent="-228600">
              <a:lnSpc>
                <a:spcPct val="114000"/>
              </a:lnSpc>
              <a:spcBef>
                <a:spcPts val="1200"/>
              </a:spcBef>
              <a:buFont typeface="Arial" panose="020B0604020202020204" pitchFamily="34" charset="0"/>
              <a:buChar char="•"/>
            </a:pPr>
            <a:endParaRPr lang="en-US" dirty="0"/>
          </a:p>
          <a:p>
            <a:pPr marL="228600" indent="-228600">
              <a:lnSpc>
                <a:spcPct val="114000"/>
              </a:lnSpc>
              <a:spcBef>
                <a:spcPts val="1200"/>
              </a:spcBef>
              <a:buFont typeface="Arial" panose="020B0604020202020204" pitchFamily="34" charset="0"/>
              <a:buChar char="•"/>
            </a:pPr>
            <a:r>
              <a:rPr lang="en-US" dirty="0"/>
              <a:t>If multiple people are facilitating different sessions, you will need multiple copies of the deck.</a:t>
            </a:r>
          </a:p>
          <a:p>
            <a:pPr marL="228600" indent="-228600">
              <a:lnSpc>
                <a:spcPct val="114000"/>
              </a:lnSpc>
              <a:spcBef>
                <a:spcPts val="1200"/>
              </a:spcBef>
              <a:buFont typeface="Arial" panose="020B0604020202020204" pitchFamily="34" charset="0"/>
              <a:buChar char="•"/>
            </a:pPr>
            <a:r>
              <a:rPr lang="en-US" dirty="0"/>
              <a:t>There is a blank slide between each session.</a:t>
            </a:r>
          </a:p>
          <a:p>
            <a:pPr marL="228600" indent="-228600">
              <a:lnSpc>
                <a:spcPct val="114000"/>
              </a:lnSpc>
              <a:spcBef>
                <a:spcPts val="1200"/>
              </a:spcBef>
              <a:buFont typeface="Arial" panose="020B0604020202020204" pitchFamily="34" charset="0"/>
              <a:buChar char="•"/>
            </a:pPr>
            <a:endParaRPr lang="en-US" dirty="0"/>
          </a:p>
          <a:p>
            <a:pPr marL="228600" indent="-228600">
              <a:lnSpc>
                <a:spcPct val="114000"/>
              </a:lnSpc>
              <a:spcBef>
                <a:spcPts val="1200"/>
              </a:spcBef>
              <a:buFont typeface="Arial" panose="020B0604020202020204" pitchFamily="34" charset="0"/>
              <a:buChar char="•"/>
            </a:pPr>
            <a:r>
              <a:rPr lang="en-US" dirty="0"/>
              <a:t>You may customize the slides to fit your organization and the families you serve. This may include adding your organization’s logo, adjusting words so that they fit with your program’s language, and other adjustments to match the culture and context of your community.</a:t>
            </a:r>
          </a:p>
          <a:p>
            <a:pPr marL="228600" indent="-228600">
              <a:lnSpc>
                <a:spcPct val="114000"/>
              </a:lnSpc>
              <a:spcBef>
                <a:spcPts val="1200"/>
              </a:spcBef>
              <a:buFont typeface="Arial" panose="020B0604020202020204" pitchFamily="34" charset="0"/>
              <a:buChar char="•"/>
            </a:pPr>
            <a:r>
              <a:rPr lang="en-US" dirty="0"/>
              <a:t>Do not remove Search Institute’s logo or copyright information.</a:t>
            </a:r>
          </a:p>
          <a:p>
            <a:pPr marL="228600" indent="-228600">
              <a:lnSpc>
                <a:spcPct val="114000"/>
              </a:lnSpc>
              <a:spcBef>
                <a:spcPts val="1200"/>
              </a:spcBef>
              <a:buFont typeface="Arial" panose="020B0604020202020204" pitchFamily="34" charset="0"/>
              <a:buChar char="•"/>
            </a:pPr>
            <a:r>
              <a:rPr lang="en-US" dirty="0"/>
              <a:t>If you add or delete slides, the slide numbers will not match the slides in the facilitator script, so you will need to adjust accordingly.</a:t>
            </a:r>
          </a:p>
          <a:p>
            <a:pPr marL="228600" indent="-228600">
              <a:lnSpc>
                <a:spcPct val="114000"/>
              </a:lnSpc>
              <a:spcBef>
                <a:spcPts val="1200"/>
              </a:spcBef>
              <a:buFont typeface="Arial" panose="020B0604020202020204" pitchFamily="34" charset="0"/>
              <a:buChar char="•"/>
            </a:pPr>
            <a:endParaRPr lang="en-US" dirty="0"/>
          </a:p>
          <a:p>
            <a:pPr marL="228600" indent="-228600">
              <a:lnSpc>
                <a:spcPct val="114000"/>
              </a:lnSpc>
              <a:spcBef>
                <a:spcPts val="1200"/>
              </a:spcBef>
              <a:buFont typeface="Arial" panose="020B0604020202020204" pitchFamily="34" charset="0"/>
              <a:buChar char="•"/>
            </a:pPr>
            <a:r>
              <a:rPr lang="en-US" dirty="0"/>
              <a:t>All photos and art in this deck are copyright free or are used under a Creative Commons license that allows for use with attribution. Do not remove credits for artwork or photographs where it appears.</a:t>
            </a:r>
          </a:p>
          <a:p>
            <a:pPr marL="228600" indent="-228600">
              <a:lnSpc>
                <a:spcPct val="114000"/>
              </a:lnSpc>
              <a:spcBef>
                <a:spcPts val="1200"/>
              </a:spcBef>
              <a:buFont typeface="Arial" panose="020B0604020202020204" pitchFamily="34" charset="0"/>
              <a:buChar char="•"/>
            </a:pPr>
            <a:endParaRPr lang="en-US" dirty="0"/>
          </a:p>
          <a:p>
            <a:pPr marL="228600" indent="-228600">
              <a:lnSpc>
                <a:spcPct val="114000"/>
              </a:lnSpc>
              <a:spcBef>
                <a:spcPts val="1200"/>
              </a:spcBef>
              <a:buFont typeface="Arial" panose="020B0604020202020204" pitchFamily="34" charset="0"/>
              <a:buChar char="•"/>
            </a:pPr>
            <a:r>
              <a:rPr lang="en-US" dirty="0"/>
              <a:t>If you find ways to improve the slides or have trouble with any of them, send your feedback to: </a:t>
            </a:r>
            <a:r>
              <a:rPr lang="en-US" dirty="0">
                <a:hlinkClick r:id="rId3"/>
              </a:rPr>
              <a:t>gener@searchinstitute.org</a:t>
            </a:r>
            <a:r>
              <a:rPr lang="en-US" dirty="0"/>
              <a:t>. We’ll incorporate your feedback into the next version.</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10</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72984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11</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41521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67799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13</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79171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31820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2EE2-521A-5343-975B-72C2B6BB319D}"/>
              </a:ext>
            </a:extLst>
          </p:cNvPr>
          <p:cNvSpPr>
            <a:spLocks noGrp="1"/>
          </p:cNvSpPr>
          <p:nvPr>
            <p:ph type="ctrTitle"/>
          </p:nvPr>
        </p:nvSpPr>
        <p:spPr>
          <a:xfrm>
            <a:off x="1524000" y="1122363"/>
            <a:ext cx="9144000" cy="2387600"/>
          </a:xfrm>
          <a:prstGeom prst="rect">
            <a:avLst/>
          </a:prstGeom>
        </p:spPr>
        <p:txBody>
          <a:bodyPr anchor="b"/>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4E7538E-4E2D-3E45-8393-3AFD27EB7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A8E2727C-FB59-D544-97D5-4E3AC3D55F3A}"/>
              </a:ext>
            </a:extLst>
          </p:cNvPr>
          <p:cNvSpPr>
            <a:spLocks noGrp="1"/>
          </p:cNvSpPr>
          <p:nvPr>
            <p:ph type="sldNum" sz="quarter" idx="12"/>
          </p:nvPr>
        </p:nvSpPr>
        <p:spPr>
          <a:xfrm>
            <a:off x="9296400" y="6492875"/>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Tree>
    <p:extLst>
      <p:ext uri="{BB962C8B-B14F-4D97-AF65-F5344CB8AC3E}">
        <p14:creationId xmlns:p14="http://schemas.microsoft.com/office/powerpoint/2010/main" val="25320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335588" y="136525"/>
            <a:ext cx="601821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dirty="0"/>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66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107329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335588" y="136525"/>
            <a:ext cx="601821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dirty="0"/>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900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2BE59E24-56A6-6D45-8FB0-EBA8E48EB0E7}"/>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ECCC4034-DFA0-3A4A-A5F4-B26B61FE2415}"/>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FF424BBA-3123-E149-A9C4-F232D26128F5}"/>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7" name="Content Placeholder 6">
            <a:extLst>
              <a:ext uri="{FF2B5EF4-FFF2-40B4-BE49-F238E27FC236}">
                <a16:creationId xmlns:a16="http://schemas.microsoft.com/office/drawing/2014/main" id="{D6DC1D16-049F-BE4D-A01D-21247EA79072}"/>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598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3A00-69B4-2042-B2CC-E631F4C7C6F2}"/>
              </a:ext>
            </a:extLst>
          </p:cNvPr>
          <p:cNvSpPr>
            <a:spLocks noGrp="1"/>
          </p:cNvSpPr>
          <p:nvPr>
            <p:ph type="title"/>
          </p:nvPr>
        </p:nvSpPr>
        <p:spPr>
          <a:xfrm>
            <a:off x="5215944" y="206733"/>
            <a:ext cx="6137856" cy="68190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103EB13C-8796-194E-BF3D-28410C328E8C}"/>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Tree>
    <p:extLst>
      <p:ext uri="{BB962C8B-B14F-4D97-AF65-F5344CB8AC3E}">
        <p14:creationId xmlns:p14="http://schemas.microsoft.com/office/powerpoint/2010/main" val="374230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3F5C7FD6-A2A5-544A-853E-23A6C8758F16}"/>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221D50EC-A316-3543-BBFE-652A3D66C3BD}"/>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6729C75A-88E4-FB47-8A5F-D89A37CDF876}"/>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6" name="Content Placeholder 6">
            <a:extLst>
              <a:ext uri="{FF2B5EF4-FFF2-40B4-BE49-F238E27FC236}">
                <a16:creationId xmlns:a16="http://schemas.microsoft.com/office/drawing/2014/main" id="{2E4739BC-6374-A844-B738-1C88E4510392}"/>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6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83C4-DEE7-2242-AF60-6584D055E279}"/>
              </a:ext>
            </a:extLst>
          </p:cNvPr>
          <p:cNvSpPr>
            <a:spLocks noGrp="1"/>
          </p:cNvSpPr>
          <p:nvPr>
            <p:ph type="title"/>
          </p:nvPr>
        </p:nvSpPr>
        <p:spPr>
          <a:xfrm>
            <a:off x="5190185" y="218941"/>
            <a:ext cx="5241701" cy="553792"/>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2A03424-2ED5-FF46-94F2-D9F2E3C167FB}"/>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Tree>
    <p:extLst>
      <p:ext uri="{BB962C8B-B14F-4D97-AF65-F5344CB8AC3E}">
        <p14:creationId xmlns:p14="http://schemas.microsoft.com/office/powerpoint/2010/main" val="252930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0C0AC531-31D4-AA4B-A1EE-A0DCB9DB05B3}"/>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8199C4D7-36D5-D64E-8556-947CAC4BD45C}"/>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4907347D-C759-AC4C-B44B-FA5ADEC8A64F}"/>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6" name="Content Placeholder 6">
            <a:extLst>
              <a:ext uri="{FF2B5EF4-FFF2-40B4-BE49-F238E27FC236}">
                <a16:creationId xmlns:a16="http://schemas.microsoft.com/office/drawing/2014/main" id="{82F23000-A1D4-9240-B914-B7CAD7515E43}"/>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607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5E98-84F0-A74E-B4B4-99E0105649BD}"/>
              </a:ext>
            </a:extLst>
          </p:cNvPr>
          <p:cNvSpPr>
            <a:spLocks noGrp="1"/>
          </p:cNvSpPr>
          <p:nvPr>
            <p:ph type="title"/>
          </p:nvPr>
        </p:nvSpPr>
        <p:spPr>
          <a:xfrm>
            <a:off x="5204138" y="287853"/>
            <a:ext cx="5150476" cy="523517"/>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5BD2631C-B814-6E4F-8ADB-8584673EEE4D}"/>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Tree>
    <p:extLst>
      <p:ext uri="{BB962C8B-B14F-4D97-AF65-F5344CB8AC3E}">
        <p14:creationId xmlns:p14="http://schemas.microsoft.com/office/powerpoint/2010/main" val="721019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D8C7D417-FC0C-F040-A744-B25DB4D8364E}"/>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Content Placeholder 6">
            <a:extLst>
              <a:ext uri="{FF2B5EF4-FFF2-40B4-BE49-F238E27FC236}">
                <a16:creationId xmlns:a16="http://schemas.microsoft.com/office/drawing/2014/main" id="{8B2D16AB-2E65-5541-B28A-1604745EF959}"/>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10;p1">
            <a:extLst>
              <a:ext uri="{FF2B5EF4-FFF2-40B4-BE49-F238E27FC236}">
                <a16:creationId xmlns:a16="http://schemas.microsoft.com/office/drawing/2014/main" id="{4480881C-3003-A842-8A39-13691398C2DE}"/>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 name="Google Shape;11;p1">
            <a:extLst>
              <a:ext uri="{FF2B5EF4-FFF2-40B4-BE49-F238E27FC236}">
                <a16:creationId xmlns:a16="http://schemas.microsoft.com/office/drawing/2014/main" id="{42400383-63EE-224E-9DB4-F8F567FC4778}"/>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00525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9895-7FD6-0146-B1EF-9E0968E270B2}"/>
              </a:ext>
            </a:extLst>
          </p:cNvPr>
          <p:cNvSpPr>
            <a:spLocks noGrp="1"/>
          </p:cNvSpPr>
          <p:nvPr>
            <p:ph type="title"/>
          </p:nvPr>
        </p:nvSpPr>
        <p:spPr>
          <a:xfrm>
            <a:off x="1082476" y="189985"/>
            <a:ext cx="9239078" cy="623329"/>
          </a:xfrm>
          <a:prstGeom prst="rect">
            <a:avLst/>
          </a:prstGeo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273F678-E321-1543-A767-A5926C9FCA11}"/>
              </a:ext>
            </a:extLst>
          </p:cNvPr>
          <p:cNvSpPr>
            <a:spLocks noGrp="1"/>
          </p:cNvSpPr>
          <p:nvPr>
            <p:ph type="sldNum" sz="quarter" idx="12"/>
          </p:nvPr>
        </p:nvSpPr>
        <p:spPr>
          <a:xfrm>
            <a:off x="9311014" y="6462199"/>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
        <p:nvSpPr>
          <p:cNvPr id="4" name="Content Placeholder 3">
            <a:extLst>
              <a:ext uri="{FF2B5EF4-FFF2-40B4-BE49-F238E27FC236}">
                <a16:creationId xmlns:a16="http://schemas.microsoft.com/office/drawing/2014/main" id="{662DA57D-882F-1F46-9720-5F95BC70F6BC}"/>
              </a:ext>
            </a:extLst>
          </p:cNvPr>
          <p:cNvSpPr>
            <a:spLocks noGrp="1"/>
          </p:cNvSpPr>
          <p:nvPr>
            <p:ph sz="quarter" idx="13"/>
          </p:nvPr>
        </p:nvSpPr>
        <p:spPr>
          <a:xfrm>
            <a:off x="1082675" y="1127125"/>
            <a:ext cx="10453688" cy="538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6310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0C19-C7F7-3F4A-B53F-3CB1CFE7B3D5}"/>
              </a:ext>
            </a:extLst>
          </p:cNvPr>
          <p:cNvSpPr>
            <a:spLocks noGrp="1"/>
          </p:cNvSpPr>
          <p:nvPr>
            <p:ph type="title"/>
          </p:nvPr>
        </p:nvSpPr>
        <p:spPr>
          <a:xfrm>
            <a:off x="5139744" y="262094"/>
            <a:ext cx="4944414" cy="575033"/>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ABF59D1F-B721-C942-A6EE-8B80D8F1C148}"/>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Tree>
    <p:extLst>
      <p:ext uri="{BB962C8B-B14F-4D97-AF65-F5344CB8AC3E}">
        <p14:creationId xmlns:p14="http://schemas.microsoft.com/office/powerpoint/2010/main" val="345291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64D909-DA0D-F04D-9421-556A27198A5D}"/>
              </a:ext>
            </a:extLst>
          </p:cNvPr>
          <p:cNvSpPr>
            <a:spLocks noGrp="1"/>
          </p:cNvSpPr>
          <p:nvPr>
            <p:ph type="sldNum" sz="quarter" idx="10"/>
          </p:nvPr>
        </p:nvSpPr>
        <p:spPr/>
        <p:txBody>
          <a:bodyPr/>
          <a:lstStyle/>
          <a:p>
            <a:fld id="{3413CC75-81EC-3B41-BED4-6F6103F3B11B}" type="slidenum">
              <a:rPr lang="en-US" smtClean="0"/>
              <a:t>‹#›</a:t>
            </a:fld>
            <a:endParaRPr lang="en-US" dirty="0"/>
          </a:p>
        </p:txBody>
      </p:sp>
      <p:sp>
        <p:nvSpPr>
          <p:cNvPr id="4" name="Footer Placeholder 1">
            <a:extLst>
              <a:ext uri="{FF2B5EF4-FFF2-40B4-BE49-F238E27FC236}">
                <a16:creationId xmlns:a16="http://schemas.microsoft.com/office/drawing/2014/main" id="{93874CD1-4008-794A-8B6E-1A52F0A737A9}"/>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5" name="Content Placeholder 6">
            <a:extLst>
              <a:ext uri="{FF2B5EF4-FFF2-40B4-BE49-F238E27FC236}">
                <a16:creationId xmlns:a16="http://schemas.microsoft.com/office/drawing/2014/main" id="{AE72FAEE-245D-5445-AB50-496BFCBCE27D}"/>
              </a:ext>
            </a:extLst>
          </p:cNvPr>
          <p:cNvSpPr>
            <a:spLocks noGrp="1"/>
          </p:cNvSpPr>
          <p:nvPr>
            <p:ph sz="quarter" idx="11"/>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oogle Shape;10;p1">
            <a:extLst>
              <a:ext uri="{FF2B5EF4-FFF2-40B4-BE49-F238E27FC236}">
                <a16:creationId xmlns:a16="http://schemas.microsoft.com/office/drawing/2014/main" id="{8CD2AD2D-DCB3-5145-96D2-2884BEA4E825}"/>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11;p1">
            <a:extLst>
              <a:ext uri="{FF2B5EF4-FFF2-40B4-BE49-F238E27FC236}">
                <a16:creationId xmlns:a16="http://schemas.microsoft.com/office/drawing/2014/main" id="{18B1569F-BAC9-1A4E-975A-32D0BCC7623B}"/>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428410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BB9C-DB64-164A-9592-FE0414991CC3}"/>
              </a:ext>
            </a:extLst>
          </p:cNvPr>
          <p:cNvSpPr>
            <a:spLocks noGrp="1"/>
          </p:cNvSpPr>
          <p:nvPr>
            <p:ph type="title"/>
          </p:nvPr>
        </p:nvSpPr>
        <p:spPr>
          <a:xfrm>
            <a:off x="5228822" y="262094"/>
            <a:ext cx="4906851" cy="626547"/>
          </a:xfrm>
          <a:prstGeom prst="rect">
            <a:avLst/>
          </a:prstGeom>
        </p:spPr>
        <p:txBody>
          <a:bodyPr/>
          <a:lstStyle>
            <a:lvl1pPr>
              <a:defRPr sz="2800"/>
            </a:lvl1pPr>
          </a:lstStyle>
          <a:p>
            <a:r>
              <a:rPr lang="en-US" dirty="0"/>
              <a:t>Click to edit Master title style</a:t>
            </a:r>
          </a:p>
        </p:txBody>
      </p:sp>
      <p:sp>
        <p:nvSpPr>
          <p:cNvPr id="3" name="Slide Number Placeholder 2">
            <a:extLst>
              <a:ext uri="{FF2B5EF4-FFF2-40B4-BE49-F238E27FC236}">
                <a16:creationId xmlns:a16="http://schemas.microsoft.com/office/drawing/2014/main" id="{62FCC41E-3BF9-AB42-AFC1-69C700EDD9BA}"/>
              </a:ext>
            </a:extLst>
          </p:cNvPr>
          <p:cNvSpPr>
            <a:spLocks noGrp="1"/>
          </p:cNvSpPr>
          <p:nvPr>
            <p:ph type="sldNum" sz="quarter" idx="10"/>
          </p:nvPr>
        </p:nvSpPr>
        <p:spPr/>
        <p:txBody>
          <a:bodyPr/>
          <a:lstStyle/>
          <a:p>
            <a:fld id="{3413CC75-81EC-3B41-BED4-6F6103F3B11B}" type="slidenum">
              <a:rPr lang="en-US" smtClean="0"/>
              <a:t>‹#›</a:t>
            </a:fld>
            <a:endParaRPr lang="en-US" dirty="0"/>
          </a:p>
        </p:txBody>
      </p:sp>
      <p:sp>
        <p:nvSpPr>
          <p:cNvPr id="4" name="Footer Placeholder 3">
            <a:extLst>
              <a:ext uri="{FF2B5EF4-FFF2-40B4-BE49-F238E27FC236}">
                <a16:creationId xmlns:a16="http://schemas.microsoft.com/office/drawing/2014/main" id="{F1BB87C6-8F81-7C45-B098-B9A10CF538C1}"/>
              </a:ext>
            </a:extLst>
          </p:cNvPr>
          <p:cNvSpPr>
            <a:spLocks noGrp="1"/>
          </p:cNvSpPr>
          <p:nvPr>
            <p:ph type="ftr" sz="quarter" idx="11"/>
          </p:nvPr>
        </p:nvSpPr>
        <p:spPr>
          <a:xfrm>
            <a:off x="2436" y="6567335"/>
            <a:ext cx="1661331" cy="365125"/>
          </a:xfrm>
          <a:prstGeom prst="rect">
            <a:avLst/>
          </a:prstGeom>
        </p:spPr>
        <p:txBody>
          <a:bodyPr/>
          <a:lstStyle/>
          <a:p>
            <a:pPr algn="l"/>
            <a:r>
              <a:rPr lang="en-US" dirty="0"/>
              <a:t>© 2021 Search Institute</a:t>
            </a:r>
          </a:p>
        </p:txBody>
      </p:sp>
    </p:spTree>
    <p:extLst>
      <p:ext uri="{BB962C8B-B14F-4D97-AF65-F5344CB8AC3E}">
        <p14:creationId xmlns:p14="http://schemas.microsoft.com/office/powerpoint/2010/main" val="346032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E2727C-FB59-D544-97D5-4E3AC3D55F3A}"/>
              </a:ext>
            </a:extLst>
          </p:cNvPr>
          <p:cNvSpPr>
            <a:spLocks noGrp="1"/>
          </p:cNvSpPr>
          <p:nvPr>
            <p:ph type="sldNum" sz="quarter" idx="12"/>
          </p:nvPr>
        </p:nvSpPr>
        <p:spPr>
          <a:xfrm>
            <a:off x="9448800" y="6318772"/>
            <a:ext cx="2743200" cy="365125"/>
          </a:xfrm>
          <a:prstGeom prst="rect">
            <a:avLst/>
          </a:prstGeom>
        </p:spPr>
        <p:txBody>
          <a:bodyPr/>
          <a:lstStyle/>
          <a:p>
            <a:fld id="{582CA419-FCD2-4943-B8BE-B8FC98CF535E}" type="slidenum">
              <a:rPr lang="en-US" smtClean="0"/>
              <a:t>‹#›</a:t>
            </a:fld>
            <a:endParaRPr lang="en-US" dirty="0"/>
          </a:p>
        </p:txBody>
      </p:sp>
    </p:spTree>
    <p:extLst>
      <p:ext uri="{BB962C8B-B14F-4D97-AF65-F5344CB8AC3E}">
        <p14:creationId xmlns:p14="http://schemas.microsoft.com/office/powerpoint/2010/main" val="315063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48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303448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4D85-B6A7-B84B-A507-8706852F6EDF}"/>
              </a:ext>
            </a:extLst>
          </p:cNvPr>
          <p:cNvSpPr>
            <a:spLocks noGrp="1"/>
          </p:cNvSpPr>
          <p:nvPr>
            <p:ph type="title"/>
          </p:nvPr>
        </p:nvSpPr>
        <p:spPr>
          <a:xfrm>
            <a:off x="1227550" y="136525"/>
            <a:ext cx="10126249" cy="690193"/>
          </a:xfrm>
          <a:prstGeom prst="rect">
            <a:avLst/>
          </a:prstGeo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ACE15F-8B59-7344-88F2-F36BD7B68081}"/>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
        <p:nvSpPr>
          <p:cNvPr id="4" name="Slide Number Placeholder 3">
            <a:extLst>
              <a:ext uri="{FF2B5EF4-FFF2-40B4-BE49-F238E27FC236}">
                <a16:creationId xmlns:a16="http://schemas.microsoft.com/office/drawing/2014/main" id="{17E0A523-A275-C040-ABC6-C4B19A9F9281}"/>
              </a:ext>
            </a:extLst>
          </p:cNvPr>
          <p:cNvSpPr>
            <a:spLocks noGrp="1"/>
          </p:cNvSpPr>
          <p:nvPr>
            <p:ph type="sldNum" sz="quarter" idx="11"/>
          </p:nvPr>
        </p:nvSpPr>
        <p:spPr>
          <a:xfrm>
            <a:off x="9324584" y="6356350"/>
            <a:ext cx="2743200" cy="365125"/>
          </a:xfrm>
        </p:spPr>
        <p:txBody>
          <a:bodyPr/>
          <a:lstStyle/>
          <a:p>
            <a:fld id="{511C3435-5B76-6D45-886D-F72BCEC2812A}" type="slidenum">
              <a:rPr lang="en-US" smtClean="0"/>
              <a:t>‹#›</a:t>
            </a:fld>
            <a:endParaRPr lang="en-US" dirty="0"/>
          </a:p>
        </p:txBody>
      </p:sp>
      <p:sp>
        <p:nvSpPr>
          <p:cNvPr id="6" name="Content Placeholder 5">
            <a:extLst>
              <a:ext uri="{FF2B5EF4-FFF2-40B4-BE49-F238E27FC236}">
                <a16:creationId xmlns:a16="http://schemas.microsoft.com/office/drawing/2014/main" id="{FBE30FFE-CB0E-7B47-98E5-B1D93474B442}"/>
              </a:ext>
            </a:extLst>
          </p:cNvPr>
          <p:cNvSpPr>
            <a:spLocks noGrp="1"/>
          </p:cNvSpPr>
          <p:nvPr>
            <p:ph sz="quarter" idx="12"/>
          </p:nvPr>
        </p:nvSpPr>
        <p:spPr>
          <a:xfrm>
            <a:off x="5386388" y="1165225"/>
            <a:ext cx="6551612" cy="4784725"/>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8FB2EE55-02F3-A644-AF56-727A8A8F8E4A}"/>
              </a:ext>
            </a:extLst>
          </p:cNvPr>
          <p:cNvSpPr>
            <a:spLocks noGrp="1"/>
          </p:cNvSpPr>
          <p:nvPr>
            <p:ph type="pic" sz="quarter" idx="13"/>
          </p:nvPr>
        </p:nvSpPr>
        <p:spPr>
          <a:xfrm>
            <a:off x="1490663" y="1165225"/>
            <a:ext cx="3206750" cy="4784725"/>
          </a:xfrm>
          <a:prstGeom prst="rect">
            <a:avLst/>
          </a:prstGeom>
        </p:spPr>
        <p:txBody>
          <a:bodyPr/>
          <a:lstStyle/>
          <a:p>
            <a:endParaRPr lang="en-US" dirty="0"/>
          </a:p>
        </p:txBody>
      </p:sp>
    </p:spTree>
    <p:extLst>
      <p:ext uri="{BB962C8B-B14F-4D97-AF65-F5344CB8AC3E}">
        <p14:creationId xmlns:p14="http://schemas.microsoft.com/office/powerpoint/2010/main" val="270576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9895-7FD6-0146-B1EF-9E0968E270B2}"/>
              </a:ext>
            </a:extLst>
          </p:cNvPr>
          <p:cNvSpPr>
            <a:spLocks noGrp="1"/>
          </p:cNvSpPr>
          <p:nvPr>
            <p:ph type="title"/>
          </p:nvPr>
        </p:nvSpPr>
        <p:spPr>
          <a:xfrm>
            <a:off x="1082476" y="189985"/>
            <a:ext cx="9239078" cy="623329"/>
          </a:xfrm>
          <a:prstGeom prst="rect">
            <a:avLst/>
          </a:prstGeo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273F678-E321-1543-A767-A5926C9FCA11}"/>
              </a:ext>
            </a:extLst>
          </p:cNvPr>
          <p:cNvSpPr>
            <a:spLocks noGrp="1"/>
          </p:cNvSpPr>
          <p:nvPr>
            <p:ph type="sldNum" sz="quarter" idx="12"/>
          </p:nvPr>
        </p:nvSpPr>
        <p:spPr>
          <a:xfrm>
            <a:off x="9311014" y="6462199"/>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
        <p:nvSpPr>
          <p:cNvPr id="4" name="Content Placeholder 3">
            <a:extLst>
              <a:ext uri="{FF2B5EF4-FFF2-40B4-BE49-F238E27FC236}">
                <a16:creationId xmlns:a16="http://schemas.microsoft.com/office/drawing/2014/main" id="{662DA57D-882F-1F46-9720-5F95BC70F6BC}"/>
              </a:ext>
            </a:extLst>
          </p:cNvPr>
          <p:cNvSpPr>
            <a:spLocks noGrp="1"/>
          </p:cNvSpPr>
          <p:nvPr>
            <p:ph sz="quarter" idx="13"/>
          </p:nvPr>
        </p:nvSpPr>
        <p:spPr>
          <a:xfrm>
            <a:off x="1082675" y="1127125"/>
            <a:ext cx="10453688" cy="538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02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32843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164428" y="136525"/>
            <a:ext cx="618937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dirty="0"/>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000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72867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10.xml"/><Relationship Id="rId7" Type="http://schemas.openxmlformats.org/officeDocument/2006/relationships/image" Target="../media/image8.png"/><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5.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6.xml"/><Relationship Id="rId7"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7.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8.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9.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AA01DF-0338-B94A-8071-567AC4B48E69}"/>
              </a:ext>
            </a:extLst>
          </p:cNvPr>
          <p:cNvPicPr>
            <a:picLocks noChangeAspect="1"/>
          </p:cNvPicPr>
          <p:nvPr userDrawn="1"/>
        </p:nvPicPr>
        <p:blipFill>
          <a:blip r:embed="rId5"/>
          <a:stretch>
            <a:fillRect/>
          </a:stretch>
        </p:blipFill>
        <p:spPr>
          <a:xfrm>
            <a:off x="0" y="-17608"/>
            <a:ext cx="12192000" cy="6845300"/>
          </a:xfrm>
          <a:prstGeom prst="rect">
            <a:avLst/>
          </a:prstGeom>
        </p:spPr>
      </p:pic>
      <p:sp>
        <p:nvSpPr>
          <p:cNvPr id="3" name="Text Placeholder 2">
            <a:extLst>
              <a:ext uri="{FF2B5EF4-FFF2-40B4-BE49-F238E27FC236}">
                <a16:creationId xmlns:a16="http://schemas.microsoft.com/office/drawing/2014/main" id="{5120C311-D7A9-9748-8CC9-210FA4DF4F8C}"/>
              </a:ext>
            </a:extLst>
          </p:cNvPr>
          <p:cNvSpPr>
            <a:spLocks noGrp="1"/>
          </p:cNvSpPr>
          <p:nvPr>
            <p:ph type="body" idx="1"/>
          </p:nvPr>
        </p:nvSpPr>
        <p:spPr>
          <a:xfrm>
            <a:off x="1435214" y="1325052"/>
            <a:ext cx="10307724" cy="48043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 Diagonal Corner Rectangle 14">
            <a:extLst>
              <a:ext uri="{FF2B5EF4-FFF2-40B4-BE49-F238E27FC236}">
                <a16:creationId xmlns:a16="http://schemas.microsoft.com/office/drawing/2014/main" id="{4068EBC5-328F-3940-B546-E11C018D83C2}"/>
              </a:ext>
            </a:extLst>
          </p:cNvPr>
          <p:cNvSpPr/>
          <p:nvPr userDrawn="1"/>
        </p:nvSpPr>
        <p:spPr>
          <a:xfrm flipH="1">
            <a:off x="1001906" y="1023969"/>
            <a:ext cx="11261924" cy="6077245"/>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7" name="Picture 16">
            <a:extLst>
              <a:ext uri="{FF2B5EF4-FFF2-40B4-BE49-F238E27FC236}">
                <a16:creationId xmlns:a16="http://schemas.microsoft.com/office/drawing/2014/main" id="{918A331A-A00D-F84E-927C-6C3718F1379E}"/>
              </a:ext>
            </a:extLst>
          </p:cNvPr>
          <p:cNvPicPr>
            <a:picLocks noChangeAspect="1"/>
          </p:cNvPicPr>
          <p:nvPr userDrawn="1"/>
        </p:nvPicPr>
        <p:blipFill>
          <a:blip r:embed="rId6"/>
          <a:stretch>
            <a:fillRect/>
          </a:stretch>
        </p:blipFill>
        <p:spPr>
          <a:xfrm>
            <a:off x="0" y="6848076"/>
            <a:ext cx="12192000" cy="76200"/>
          </a:xfrm>
          <a:prstGeom prst="rect">
            <a:avLst/>
          </a:prstGeom>
        </p:spPr>
      </p:pic>
      <p:grpSp>
        <p:nvGrpSpPr>
          <p:cNvPr id="20" name="Group 19">
            <a:extLst>
              <a:ext uri="{FF2B5EF4-FFF2-40B4-BE49-F238E27FC236}">
                <a16:creationId xmlns:a16="http://schemas.microsoft.com/office/drawing/2014/main" id="{1995A545-60F8-604A-BD5C-6FC13B8C6BFE}"/>
              </a:ext>
            </a:extLst>
          </p:cNvPr>
          <p:cNvGrpSpPr/>
          <p:nvPr userDrawn="1"/>
        </p:nvGrpSpPr>
        <p:grpSpPr>
          <a:xfrm>
            <a:off x="-114350" y="5010411"/>
            <a:ext cx="1250167" cy="1817281"/>
            <a:chOff x="-114350" y="5010411"/>
            <a:chExt cx="1250167" cy="1817281"/>
          </a:xfrm>
        </p:grpSpPr>
        <p:pic>
          <p:nvPicPr>
            <p:cNvPr id="16" name="Picture 15">
              <a:extLst>
                <a:ext uri="{FF2B5EF4-FFF2-40B4-BE49-F238E27FC236}">
                  <a16:creationId xmlns:a16="http://schemas.microsoft.com/office/drawing/2014/main" id="{091FF56F-86C1-1E44-A4FA-A1234A563175}"/>
                </a:ext>
              </a:extLst>
            </p:cNvPr>
            <p:cNvPicPr>
              <a:picLocks noChangeAspect="1"/>
            </p:cNvPicPr>
            <p:nvPr userDrawn="1"/>
          </p:nvPicPr>
          <p:blipFill>
            <a:blip r:embed="rId7"/>
            <a:srcRect/>
            <a:stretch/>
          </p:blipFill>
          <p:spPr>
            <a:xfrm>
              <a:off x="104043" y="5991601"/>
              <a:ext cx="863486" cy="300911"/>
            </a:xfrm>
            <a:prstGeom prst="rect">
              <a:avLst/>
            </a:prstGeom>
          </p:spPr>
        </p:pic>
        <p:sp>
          <p:nvSpPr>
            <p:cNvPr id="18" name="Footer Placeholder 1">
              <a:extLst>
                <a:ext uri="{FF2B5EF4-FFF2-40B4-BE49-F238E27FC236}">
                  <a16:creationId xmlns:a16="http://schemas.microsoft.com/office/drawing/2014/main" id="{B59D8D02-7834-DC49-B6FC-6929D6BF294E}"/>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6" name="Picture 5">
              <a:extLst>
                <a:ext uri="{FF2B5EF4-FFF2-40B4-BE49-F238E27FC236}">
                  <a16:creationId xmlns:a16="http://schemas.microsoft.com/office/drawing/2014/main" id="{578642D3-40F3-F743-9BE5-0DA14A8A2254}"/>
                </a:ext>
              </a:extLst>
            </p:cNvPr>
            <p:cNvPicPr>
              <a:picLocks noChangeAspect="1"/>
            </p:cNvPicPr>
            <p:nvPr userDrawn="1"/>
          </p:nvPicPr>
          <p:blipFill>
            <a:blip r:embed="rId8"/>
            <a:stretch>
              <a:fillRect/>
            </a:stretch>
          </p:blipFill>
          <p:spPr>
            <a:xfrm>
              <a:off x="-91329" y="5010411"/>
              <a:ext cx="1204126" cy="931086"/>
            </a:xfrm>
            <a:prstGeom prst="rect">
              <a:avLst/>
            </a:prstGeom>
          </p:spPr>
        </p:pic>
      </p:grpSp>
      <p:sp>
        <p:nvSpPr>
          <p:cNvPr id="19" name="Title Placeholder 18">
            <a:extLst>
              <a:ext uri="{FF2B5EF4-FFF2-40B4-BE49-F238E27FC236}">
                <a16:creationId xmlns:a16="http://schemas.microsoft.com/office/drawing/2014/main" id="{98404DC5-BA03-BA43-9B00-1ED2D1955663}"/>
              </a:ext>
            </a:extLst>
          </p:cNvPr>
          <p:cNvSpPr>
            <a:spLocks noGrp="1"/>
          </p:cNvSpPr>
          <p:nvPr>
            <p:ph type="title"/>
          </p:nvPr>
        </p:nvSpPr>
        <p:spPr>
          <a:xfrm>
            <a:off x="1001906" y="175122"/>
            <a:ext cx="10515600" cy="69830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09901979"/>
      </p:ext>
    </p:extLst>
  </p:cSld>
  <p:clrMap bg1="lt1" tx1="dk1" bg2="lt2" tx2="dk2" accent1="accent1" accent2="accent2" accent3="accent3" accent4="accent4" accent5="accent5" accent6="accent6" hlink="hlink" folHlink="folHlink"/>
  <p:sldLayoutIdLst>
    <p:sldLayoutId id="2147483687" r:id="rId1"/>
    <p:sldLayoutId id="2147483692" r:id="rId2"/>
    <p:sldLayoutId id="2147483722" r:id="rId3"/>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25400" y="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A63179F-0007-D84A-835A-D41749FE14F0}"/>
              </a:ext>
            </a:extLst>
          </p:cNvPr>
          <p:cNvGrpSpPr/>
          <p:nvPr userDrawn="1"/>
        </p:nvGrpSpPr>
        <p:grpSpPr>
          <a:xfrm>
            <a:off x="225005" y="916503"/>
            <a:ext cx="695445" cy="3880427"/>
            <a:chOff x="63914" y="1024784"/>
            <a:chExt cx="954366" cy="5325148"/>
          </a:xfrm>
        </p:grpSpPr>
        <p:pic>
          <p:nvPicPr>
            <p:cNvPr id="9" name="Picture 8">
              <a:extLst>
                <a:ext uri="{FF2B5EF4-FFF2-40B4-BE49-F238E27FC236}">
                  <a16:creationId xmlns:a16="http://schemas.microsoft.com/office/drawing/2014/main" id="{6F984E5A-FB37-914F-9FD4-5E148546F0E9}"/>
                </a:ext>
              </a:extLst>
            </p:cNvPr>
            <p:cNvPicPr>
              <a:picLocks noChangeAspect="1"/>
            </p:cNvPicPr>
            <p:nvPr/>
          </p:nvPicPr>
          <p:blipFill>
            <a:blip r:embed="rId5"/>
            <a:stretch>
              <a:fillRect/>
            </a:stretch>
          </p:blipFill>
          <p:spPr>
            <a:xfrm rot="5400000" flipV="1">
              <a:off x="-2134446" y="3597374"/>
              <a:ext cx="5325148" cy="179967"/>
            </a:xfrm>
            <a:prstGeom prst="rect">
              <a:avLst/>
            </a:prstGeom>
          </p:spPr>
        </p:pic>
        <p:pic>
          <p:nvPicPr>
            <p:cNvPr id="12" name="Picture 11">
              <a:extLst>
                <a:ext uri="{FF2B5EF4-FFF2-40B4-BE49-F238E27FC236}">
                  <a16:creationId xmlns:a16="http://schemas.microsoft.com/office/drawing/2014/main" id="{70DB1DFF-6494-6341-898F-A4F8D09BD197}"/>
                </a:ext>
              </a:extLst>
            </p:cNvPr>
            <p:cNvPicPr>
              <a:picLocks noChangeAspect="1"/>
            </p:cNvPicPr>
            <p:nvPr/>
          </p:nvPicPr>
          <p:blipFill>
            <a:blip r:embed="rId6"/>
            <a:srcRect/>
            <a:stretch/>
          </p:blipFill>
          <p:spPr>
            <a:xfrm>
              <a:off x="66937" y="2091965"/>
              <a:ext cx="951343" cy="951343"/>
            </a:xfrm>
            <a:prstGeom prst="rect">
              <a:avLst/>
            </a:prstGeom>
          </p:spPr>
        </p:pic>
        <p:pic>
          <p:nvPicPr>
            <p:cNvPr id="13" name="Picture 12">
              <a:extLst>
                <a:ext uri="{FF2B5EF4-FFF2-40B4-BE49-F238E27FC236}">
                  <a16:creationId xmlns:a16="http://schemas.microsoft.com/office/drawing/2014/main" id="{03E1C860-46ED-B741-B65B-00212C6B5CD1}"/>
                </a:ext>
              </a:extLst>
            </p:cNvPr>
            <p:cNvPicPr>
              <a:picLocks noChangeAspect="1"/>
            </p:cNvPicPr>
            <p:nvPr/>
          </p:nvPicPr>
          <p:blipFill>
            <a:blip r:embed="rId7"/>
            <a:srcRect/>
            <a:stretch/>
          </p:blipFill>
          <p:spPr>
            <a:xfrm>
              <a:off x="66937" y="3119436"/>
              <a:ext cx="951343" cy="951343"/>
            </a:xfrm>
            <a:prstGeom prst="rect">
              <a:avLst/>
            </a:prstGeom>
          </p:spPr>
        </p:pic>
        <p:pic>
          <p:nvPicPr>
            <p:cNvPr id="14" name="Picture 13">
              <a:extLst>
                <a:ext uri="{FF2B5EF4-FFF2-40B4-BE49-F238E27FC236}">
                  <a16:creationId xmlns:a16="http://schemas.microsoft.com/office/drawing/2014/main" id="{F08732BE-3C54-C84E-A93F-DE11CAD19B69}"/>
                </a:ext>
              </a:extLst>
            </p:cNvPr>
            <p:cNvPicPr>
              <a:picLocks noChangeAspect="1"/>
            </p:cNvPicPr>
            <p:nvPr/>
          </p:nvPicPr>
          <p:blipFill>
            <a:blip r:embed="rId8"/>
            <a:srcRect/>
            <a:stretch/>
          </p:blipFill>
          <p:spPr>
            <a:xfrm>
              <a:off x="66936" y="5324848"/>
              <a:ext cx="951343" cy="951343"/>
            </a:xfrm>
            <a:prstGeom prst="rect">
              <a:avLst/>
            </a:prstGeom>
          </p:spPr>
        </p:pic>
        <p:pic>
          <p:nvPicPr>
            <p:cNvPr id="15" name="Picture 14">
              <a:extLst>
                <a:ext uri="{FF2B5EF4-FFF2-40B4-BE49-F238E27FC236}">
                  <a16:creationId xmlns:a16="http://schemas.microsoft.com/office/drawing/2014/main" id="{8959E34B-BCF3-0141-8E16-F2E618FB2E0F}"/>
                </a:ext>
              </a:extLst>
            </p:cNvPr>
            <p:cNvPicPr>
              <a:picLocks noChangeAspect="1"/>
            </p:cNvPicPr>
            <p:nvPr/>
          </p:nvPicPr>
          <p:blipFill>
            <a:blip r:embed="rId9"/>
            <a:srcRect/>
            <a:stretch/>
          </p:blipFill>
          <p:spPr>
            <a:xfrm>
              <a:off x="66936" y="4222142"/>
              <a:ext cx="951343" cy="951343"/>
            </a:xfrm>
            <a:prstGeom prst="rect">
              <a:avLst/>
            </a:prstGeom>
          </p:spPr>
        </p:pic>
        <p:pic>
          <p:nvPicPr>
            <p:cNvPr id="16" name="Picture 15">
              <a:extLst>
                <a:ext uri="{FF2B5EF4-FFF2-40B4-BE49-F238E27FC236}">
                  <a16:creationId xmlns:a16="http://schemas.microsoft.com/office/drawing/2014/main" id="{45F32205-3A38-B849-BBD1-58CFE3B26529}"/>
                </a:ext>
              </a:extLst>
            </p:cNvPr>
            <p:cNvPicPr>
              <a:picLocks noChangeAspect="1"/>
            </p:cNvPicPr>
            <p:nvPr/>
          </p:nvPicPr>
          <p:blipFill>
            <a:blip r:embed="rId10"/>
            <a:srcRect/>
            <a:stretch/>
          </p:blipFill>
          <p:spPr>
            <a:xfrm>
              <a:off x="63914" y="1044618"/>
              <a:ext cx="950976" cy="950976"/>
            </a:xfrm>
            <a:prstGeom prst="rect">
              <a:avLst/>
            </a:prstGeom>
          </p:spPr>
        </p:pic>
      </p:grpSp>
      <p:sp>
        <p:nvSpPr>
          <p:cNvPr id="17" name="Rectangle 16">
            <a:extLst>
              <a:ext uri="{FF2B5EF4-FFF2-40B4-BE49-F238E27FC236}">
                <a16:creationId xmlns:a16="http://schemas.microsoft.com/office/drawing/2014/main" id="{F9D2471D-6494-D54D-AD3F-7AA6AB6179CE}"/>
              </a:ext>
            </a:extLst>
          </p:cNvPr>
          <p:cNvSpPr/>
          <p:nvPr userDrawn="1"/>
        </p:nvSpPr>
        <p:spPr>
          <a:xfrm>
            <a:off x="821407" y="3080069"/>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EXPAND POSSIBILITES</a:t>
            </a:r>
          </a:p>
        </p:txBody>
      </p:sp>
      <p:pic>
        <p:nvPicPr>
          <p:cNvPr id="18" name="Picture 17">
            <a:extLst>
              <a:ext uri="{FF2B5EF4-FFF2-40B4-BE49-F238E27FC236}">
                <a16:creationId xmlns:a16="http://schemas.microsoft.com/office/drawing/2014/main" id="{FE80C2B5-6CD2-F64C-8460-714BD29AB0BC}"/>
              </a:ext>
            </a:extLst>
          </p:cNvPr>
          <p:cNvPicPr>
            <a:picLocks noChangeAspect="1"/>
          </p:cNvPicPr>
          <p:nvPr userDrawn="1"/>
        </p:nvPicPr>
        <p:blipFill>
          <a:blip r:embed="rId8"/>
          <a:srcRect/>
          <a:stretch/>
        </p:blipFill>
        <p:spPr>
          <a:xfrm>
            <a:off x="1460170" y="463001"/>
            <a:ext cx="2905006" cy="2905006"/>
          </a:xfrm>
          <a:prstGeom prst="rect">
            <a:avLst/>
          </a:prstGeom>
        </p:spPr>
      </p:pic>
      <p:sp>
        <p:nvSpPr>
          <p:cNvPr id="4" name="Slide Number Placeholder 3">
            <a:extLst>
              <a:ext uri="{FF2B5EF4-FFF2-40B4-BE49-F238E27FC236}">
                <a16:creationId xmlns:a16="http://schemas.microsoft.com/office/drawing/2014/main" id="{B71571EB-499F-E148-A2E5-9F03961668B3}"/>
              </a:ext>
            </a:extLst>
          </p:cNvPr>
          <p:cNvSpPr>
            <a:spLocks noGrp="1"/>
          </p:cNvSpPr>
          <p:nvPr>
            <p:ph type="sldNum" sz="quarter" idx="4"/>
          </p:nvPr>
        </p:nvSpPr>
        <p:spPr>
          <a:xfrm>
            <a:off x="9423400" y="64547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CC75-81EC-3B41-BED4-6F6103F3B11B}" type="slidenum">
              <a:rPr lang="en-US" smtClean="0"/>
              <a:t>‹#›</a:t>
            </a:fld>
            <a:endParaRPr lang="en-US" dirty="0"/>
          </a:p>
        </p:txBody>
      </p:sp>
      <p:pic>
        <p:nvPicPr>
          <p:cNvPr id="19" name="Picture 18">
            <a:extLst>
              <a:ext uri="{FF2B5EF4-FFF2-40B4-BE49-F238E27FC236}">
                <a16:creationId xmlns:a16="http://schemas.microsoft.com/office/drawing/2014/main" id="{5E823A48-E692-A942-A893-E78716B215F4}"/>
              </a:ext>
            </a:extLst>
          </p:cNvPr>
          <p:cNvPicPr>
            <a:picLocks noChangeAspect="1"/>
          </p:cNvPicPr>
          <p:nvPr userDrawn="1"/>
        </p:nvPicPr>
        <p:blipFill>
          <a:blip r:embed="rId5"/>
          <a:stretch>
            <a:fillRect/>
          </a:stretch>
        </p:blipFill>
        <p:spPr>
          <a:xfrm>
            <a:off x="0" y="6848076"/>
            <a:ext cx="12192000" cy="76200"/>
          </a:xfrm>
          <a:prstGeom prst="rect">
            <a:avLst/>
          </a:prstGeom>
        </p:spPr>
      </p:pic>
      <p:grpSp>
        <p:nvGrpSpPr>
          <p:cNvPr id="21" name="Group 20">
            <a:extLst>
              <a:ext uri="{FF2B5EF4-FFF2-40B4-BE49-F238E27FC236}">
                <a16:creationId xmlns:a16="http://schemas.microsoft.com/office/drawing/2014/main" id="{E948BB99-33BB-4D4D-9BAC-BB7F42075929}"/>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F263CA42-BDEA-3849-99D4-4097F80DE6A2}"/>
                </a:ext>
              </a:extLst>
            </p:cNvPr>
            <p:cNvPicPr>
              <a:picLocks noChangeAspect="1"/>
            </p:cNvPicPr>
            <p:nvPr userDrawn="1"/>
          </p:nvPicPr>
          <p:blipFill>
            <a:blip r:embed="rId11"/>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F3C2A06A-8ADD-534A-B1EC-892905813F3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984A9B0-5CDD-C24B-9626-9003B65A66DC}"/>
                </a:ext>
              </a:extLst>
            </p:cNvPr>
            <p:cNvPicPr>
              <a:picLocks noChangeAspect="1"/>
            </p:cNvPicPr>
            <p:nvPr userDrawn="1"/>
          </p:nvPicPr>
          <p:blipFill>
            <a:blip r:embed="rId12"/>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2227445891"/>
      </p:ext>
    </p:extLst>
  </p:cSld>
  <p:clrMap bg1="lt1" tx1="dk1" bg2="dk2" tx2="lt2" accent1="accent1" accent2="accent2" accent3="accent3" accent4="accent4" accent5="accent5" accent6="accent6" hlink="hlink" folHlink="folHlink"/>
  <p:sldLayoutIdLst>
    <p:sldLayoutId id="2147483719" r:id="rId1"/>
    <p:sldLayoutId id="214748372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5"/>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6"/>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dirty="0"/>
          </a:p>
        </p:txBody>
      </p:sp>
      <p:grpSp>
        <p:nvGrpSpPr>
          <p:cNvPr id="19" name="Group 18">
            <a:extLst>
              <a:ext uri="{FF2B5EF4-FFF2-40B4-BE49-F238E27FC236}">
                <a16:creationId xmlns:a16="http://schemas.microsoft.com/office/drawing/2014/main" id="{492F3932-2058-DF4D-93B2-947FD52ACD59}"/>
              </a:ext>
            </a:extLst>
          </p:cNvPr>
          <p:cNvGrpSpPr/>
          <p:nvPr userDrawn="1"/>
        </p:nvGrpSpPr>
        <p:grpSpPr>
          <a:xfrm>
            <a:off x="-114350" y="5010411"/>
            <a:ext cx="1250167" cy="1767177"/>
            <a:chOff x="-114350" y="5010411"/>
            <a:chExt cx="1250167" cy="1767177"/>
          </a:xfrm>
        </p:grpSpPr>
        <p:pic>
          <p:nvPicPr>
            <p:cNvPr id="20" name="Picture 19">
              <a:extLst>
                <a:ext uri="{FF2B5EF4-FFF2-40B4-BE49-F238E27FC236}">
                  <a16:creationId xmlns:a16="http://schemas.microsoft.com/office/drawing/2014/main" id="{D3114095-C574-3F48-B75C-1D1774F9E6B9}"/>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1" name="Footer Placeholder 1">
              <a:extLst>
                <a:ext uri="{FF2B5EF4-FFF2-40B4-BE49-F238E27FC236}">
                  <a16:creationId xmlns:a16="http://schemas.microsoft.com/office/drawing/2014/main" id="{B9FC394E-830F-AB48-82B4-7ECACFC4053D}"/>
                </a:ext>
              </a:extLst>
            </p:cNvPr>
            <p:cNvSpPr txBox="1">
              <a:spLocks/>
            </p:cNvSpPr>
            <p:nvPr userDrawn="1"/>
          </p:nvSpPr>
          <p:spPr>
            <a:xfrm>
              <a:off x="-114350" y="6412463"/>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2" name="Picture 21">
              <a:extLst>
                <a:ext uri="{FF2B5EF4-FFF2-40B4-BE49-F238E27FC236}">
                  <a16:creationId xmlns:a16="http://schemas.microsoft.com/office/drawing/2014/main" id="{2FA752C2-C62C-1F49-AFA4-7AF96A504B28}"/>
                </a:ext>
              </a:extLst>
            </p:cNvPr>
            <p:cNvPicPr>
              <a:picLocks noChangeAspect="1"/>
            </p:cNvPicPr>
            <p:nvPr userDrawn="1"/>
          </p:nvPicPr>
          <p:blipFill>
            <a:blip r:embed="rId8"/>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81868912"/>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2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dirty="0"/>
          </a:p>
        </p:txBody>
      </p:sp>
      <p:grpSp>
        <p:nvGrpSpPr>
          <p:cNvPr id="19" name="Group 18">
            <a:extLst>
              <a:ext uri="{FF2B5EF4-FFF2-40B4-BE49-F238E27FC236}">
                <a16:creationId xmlns:a16="http://schemas.microsoft.com/office/drawing/2014/main" id="{BCC790FB-0F20-984B-BABC-CE6CD334962F}"/>
              </a:ext>
            </a:extLst>
          </p:cNvPr>
          <p:cNvGrpSpPr/>
          <p:nvPr userDrawn="1"/>
        </p:nvGrpSpPr>
        <p:grpSpPr>
          <a:xfrm>
            <a:off x="1625881" y="0"/>
            <a:ext cx="2406043" cy="2436801"/>
            <a:chOff x="1625881" y="0"/>
            <a:chExt cx="2406043" cy="2436801"/>
          </a:xfrm>
        </p:grpSpPr>
        <p:sp>
          <p:nvSpPr>
            <p:cNvPr id="20" name="Rectangle 19">
              <a:extLst>
                <a:ext uri="{FF2B5EF4-FFF2-40B4-BE49-F238E27FC236}">
                  <a16:creationId xmlns:a16="http://schemas.microsoft.com/office/drawing/2014/main" id="{E18B79A4-BC7E-834D-874C-6101B7C45FCE}"/>
                </a:ext>
              </a:extLst>
            </p:cNvPr>
            <p:cNvSpPr/>
            <p:nvPr/>
          </p:nvSpPr>
          <p:spPr>
            <a:xfrm>
              <a:off x="1625881" y="0"/>
              <a:ext cx="2406043" cy="2436801"/>
            </a:xfrm>
            <a:prstGeom prst="rect">
              <a:avLst/>
            </a:prstGeom>
            <a:solidFill>
              <a:srgbClr val="4B6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74BC6C9D-4888-684E-B550-BDF2A5767426}"/>
                </a:ext>
              </a:extLst>
            </p:cNvPr>
            <p:cNvSpPr txBox="1">
              <a:spLocks/>
            </p:cNvSpPr>
            <p:nvPr/>
          </p:nvSpPr>
          <p:spPr bwMode="auto">
            <a:xfrm>
              <a:off x="1972090" y="1363649"/>
              <a:ext cx="1676401" cy="68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chemeClr val="bg1"/>
                  </a:solidFill>
                  <a:latin typeface="+mn-lt"/>
                  <a:cs typeface="Arial" panose="020B0604020202020204" pitchFamily="34" charset="0"/>
                </a:rPr>
                <a:t>Poll</a:t>
              </a:r>
            </a:p>
          </p:txBody>
        </p:sp>
        <p:sp>
          <p:nvSpPr>
            <p:cNvPr id="22" name="Google Shape;91;p17">
              <a:extLst>
                <a:ext uri="{FF2B5EF4-FFF2-40B4-BE49-F238E27FC236}">
                  <a16:creationId xmlns:a16="http://schemas.microsoft.com/office/drawing/2014/main" id="{41ECCAB8-F962-6A44-BF8E-4A16F4145280}"/>
                </a:ext>
              </a:extLst>
            </p:cNvPr>
            <p:cNvSpPr/>
            <p:nvPr/>
          </p:nvSpPr>
          <p:spPr>
            <a:xfrm>
              <a:off x="2130940" y="130629"/>
              <a:ext cx="1376920" cy="1113683"/>
            </a:xfrm>
            <a:custGeom>
              <a:avLst/>
              <a:gdLst/>
              <a:ahLst/>
              <a:cxnLst/>
              <a:rect l="l" t="t" r="r" b="b"/>
              <a:pathLst>
                <a:path w="21600" h="21600" extrusionOk="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FFFFFF"/>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1575" dirty="0">
                <a:solidFill>
                  <a:srgbClr val="44CEB9"/>
                </a:solidFill>
                <a:latin typeface="Arial" panose="020B0604020202020204" pitchFamily="34" charset="0"/>
                <a:ea typeface="Gill Sans"/>
                <a:cs typeface="Arial" panose="020B0604020202020204" pitchFamily="34" charset="0"/>
                <a:sym typeface="Gill Sans"/>
              </a:endParaRPr>
            </a:p>
          </p:txBody>
        </p:sp>
      </p:grpSp>
      <p:grpSp>
        <p:nvGrpSpPr>
          <p:cNvPr id="23" name="Group 22">
            <a:extLst>
              <a:ext uri="{FF2B5EF4-FFF2-40B4-BE49-F238E27FC236}">
                <a16:creationId xmlns:a16="http://schemas.microsoft.com/office/drawing/2014/main" id="{71181753-AD2B-C24C-87AA-6419717F2DDB}"/>
              </a:ext>
            </a:extLst>
          </p:cNvPr>
          <p:cNvGrpSpPr/>
          <p:nvPr userDrawn="1"/>
        </p:nvGrpSpPr>
        <p:grpSpPr>
          <a:xfrm>
            <a:off x="-114350" y="5010411"/>
            <a:ext cx="1250167" cy="1817281"/>
            <a:chOff x="-114350" y="5010411"/>
            <a:chExt cx="1250167" cy="1817281"/>
          </a:xfrm>
        </p:grpSpPr>
        <p:pic>
          <p:nvPicPr>
            <p:cNvPr id="24" name="Picture 23">
              <a:extLst>
                <a:ext uri="{FF2B5EF4-FFF2-40B4-BE49-F238E27FC236}">
                  <a16:creationId xmlns:a16="http://schemas.microsoft.com/office/drawing/2014/main" id="{DFADB0DF-12C6-8145-A18D-EE4863B682B6}"/>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5" name="Footer Placeholder 1">
              <a:extLst>
                <a:ext uri="{FF2B5EF4-FFF2-40B4-BE49-F238E27FC236}">
                  <a16:creationId xmlns:a16="http://schemas.microsoft.com/office/drawing/2014/main" id="{5172C3D4-E4EA-BF4D-97F8-B6D3D1B7741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6" name="Picture 25">
              <a:extLst>
                <a:ext uri="{FF2B5EF4-FFF2-40B4-BE49-F238E27FC236}">
                  <a16:creationId xmlns:a16="http://schemas.microsoft.com/office/drawing/2014/main" id="{BF54D645-08E1-664A-A87D-89F21C65E501}"/>
                </a:ext>
              </a:extLst>
            </p:cNvPr>
            <p:cNvPicPr>
              <a:picLocks noChangeAspect="1"/>
            </p:cNvPicPr>
            <p:nvPr userDrawn="1"/>
          </p:nvPicPr>
          <p:blipFill>
            <a:blip r:embed="rId7"/>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721701163"/>
      </p:ext>
    </p:extLst>
  </p:cSld>
  <p:clrMap bg1="lt1" tx1="dk1" bg2="dk2" tx2="lt2" accent1="accent1" accent2="accent2" accent3="accent3" accent4="accent4" accent5="accent5" accent6="accent6" hlink="hlink" folHlink="folHlink"/>
  <p:sldLayoutIdLst>
    <p:sldLayoutId id="2147483698" r:id="rId1"/>
    <p:sldLayoutId id="214748369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dirty="0"/>
          </a:p>
        </p:txBody>
      </p:sp>
      <p:grpSp>
        <p:nvGrpSpPr>
          <p:cNvPr id="19" name="Group 18">
            <a:extLst>
              <a:ext uri="{FF2B5EF4-FFF2-40B4-BE49-F238E27FC236}">
                <a16:creationId xmlns:a16="http://schemas.microsoft.com/office/drawing/2014/main" id="{712E00E6-0FF9-6344-98B3-6770BF7B1CFD}"/>
              </a:ext>
            </a:extLst>
          </p:cNvPr>
          <p:cNvGrpSpPr/>
          <p:nvPr userDrawn="1"/>
        </p:nvGrpSpPr>
        <p:grpSpPr>
          <a:xfrm>
            <a:off x="1625881" y="0"/>
            <a:ext cx="2406043" cy="2436801"/>
            <a:chOff x="1625881" y="0"/>
            <a:chExt cx="2406043" cy="2436801"/>
          </a:xfrm>
        </p:grpSpPr>
        <p:sp>
          <p:nvSpPr>
            <p:cNvPr id="20" name="Rectangle 19">
              <a:extLst>
                <a:ext uri="{FF2B5EF4-FFF2-40B4-BE49-F238E27FC236}">
                  <a16:creationId xmlns:a16="http://schemas.microsoft.com/office/drawing/2014/main" id="{64470A64-2CDA-0542-B247-76004015E837}"/>
                </a:ext>
              </a:extLst>
            </p:cNvPr>
            <p:cNvSpPr/>
            <p:nvPr/>
          </p:nvSpPr>
          <p:spPr>
            <a:xfrm>
              <a:off x="1625881" y="0"/>
              <a:ext cx="2406043" cy="2436801"/>
            </a:xfrm>
            <a:prstGeom prst="rect">
              <a:avLst/>
            </a:prstGeom>
            <a:solidFill>
              <a:srgbClr val="5A5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B72B0E8-647F-AA4F-AA4A-850D4D93AD97}"/>
                </a:ext>
              </a:extLst>
            </p:cNvPr>
            <p:cNvSpPr txBox="1">
              <a:spLocks/>
            </p:cNvSpPr>
            <p:nvPr/>
          </p:nvSpPr>
          <p:spPr bwMode="auto">
            <a:xfrm>
              <a:off x="1972090" y="1363649"/>
              <a:ext cx="1676401" cy="68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chemeClr val="bg1"/>
                  </a:solidFill>
                  <a:latin typeface="+mn-lt"/>
                  <a:cs typeface="Arial" panose="020B0604020202020204" pitchFamily="34" charset="0"/>
                </a:rPr>
                <a:t>Chat</a:t>
              </a:r>
            </a:p>
          </p:txBody>
        </p:sp>
        <p:sp>
          <p:nvSpPr>
            <p:cNvPr id="22" name="Google Shape;241;p31">
              <a:extLst>
                <a:ext uri="{FF2B5EF4-FFF2-40B4-BE49-F238E27FC236}">
                  <a16:creationId xmlns:a16="http://schemas.microsoft.com/office/drawing/2014/main" id="{18F9D64E-77C6-CB42-9023-D77F98EFF6ED}"/>
                </a:ext>
              </a:extLst>
            </p:cNvPr>
            <p:cNvSpPr/>
            <p:nvPr/>
          </p:nvSpPr>
          <p:spPr>
            <a:xfrm flipH="1">
              <a:off x="2239825" y="313867"/>
              <a:ext cx="1108059" cy="785612"/>
            </a:xfrm>
            <a:prstGeom prst="wedgeRoundRectCallout">
              <a:avLst>
                <a:gd name="adj1" fmla="val -20833"/>
                <a:gd name="adj2" fmla="val 62500"/>
                <a:gd name="adj3" fmla="val 0"/>
              </a:avLst>
            </a:prstGeom>
            <a:noFill/>
            <a:ln w="127000" cap="flat" cmpd="sng">
              <a:solidFill>
                <a:schemeClr val="lt1"/>
              </a:solidFill>
              <a:prstDash val="solid"/>
              <a:round/>
              <a:headEnd type="none" w="sm" len="sm"/>
              <a:tailEnd type="none" w="sm" len="sm"/>
            </a:ln>
          </p:spPr>
          <p:txBody>
            <a:bodyPr spcFirstLastPara="1" wrap="square" lIns="55875" tIns="27925" rIns="55875" bIns="27925" anchor="ctr" anchorCtr="0">
              <a:noAutofit/>
            </a:bodyPr>
            <a:lstStyle/>
            <a:p>
              <a:pPr marL="0" marR="0" lvl="0" indent="0" algn="ctr" rtl="0">
                <a:spcBef>
                  <a:spcPts val="0"/>
                </a:spcBef>
                <a:spcAft>
                  <a:spcPts val="0"/>
                </a:spcAft>
                <a:buNone/>
              </a:pPr>
              <a:endParaRPr sz="2600" dirty="0">
                <a:solidFill>
                  <a:schemeClr val="lt1"/>
                </a:solidFill>
                <a:latin typeface="Arial" panose="020B0604020202020204" pitchFamily="34" charset="0"/>
                <a:ea typeface="Open Sans Light"/>
                <a:cs typeface="Arial" panose="020B0604020202020204" pitchFamily="34" charset="0"/>
                <a:sym typeface="Open Sans Light"/>
              </a:endParaRPr>
            </a:p>
          </p:txBody>
        </p:sp>
      </p:grpSp>
      <p:grpSp>
        <p:nvGrpSpPr>
          <p:cNvPr id="23" name="Group 22">
            <a:extLst>
              <a:ext uri="{FF2B5EF4-FFF2-40B4-BE49-F238E27FC236}">
                <a16:creationId xmlns:a16="http://schemas.microsoft.com/office/drawing/2014/main" id="{510BBE11-2B09-3445-9ED7-208C4EA211CC}"/>
              </a:ext>
            </a:extLst>
          </p:cNvPr>
          <p:cNvGrpSpPr/>
          <p:nvPr userDrawn="1"/>
        </p:nvGrpSpPr>
        <p:grpSpPr>
          <a:xfrm>
            <a:off x="-114350" y="5010411"/>
            <a:ext cx="1250167" cy="1817281"/>
            <a:chOff x="-114350" y="5010411"/>
            <a:chExt cx="1250167" cy="1817281"/>
          </a:xfrm>
        </p:grpSpPr>
        <p:pic>
          <p:nvPicPr>
            <p:cNvPr id="24" name="Picture 23">
              <a:extLst>
                <a:ext uri="{FF2B5EF4-FFF2-40B4-BE49-F238E27FC236}">
                  <a16:creationId xmlns:a16="http://schemas.microsoft.com/office/drawing/2014/main" id="{ADFC1B89-DAF2-A84A-9F91-A2066EB223A9}"/>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5" name="Footer Placeholder 1">
              <a:extLst>
                <a:ext uri="{FF2B5EF4-FFF2-40B4-BE49-F238E27FC236}">
                  <a16:creationId xmlns:a16="http://schemas.microsoft.com/office/drawing/2014/main" id="{C32E3B34-99F3-E547-9305-4AE65CD3BBE8}"/>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6" name="Picture 25">
              <a:extLst>
                <a:ext uri="{FF2B5EF4-FFF2-40B4-BE49-F238E27FC236}">
                  <a16:creationId xmlns:a16="http://schemas.microsoft.com/office/drawing/2014/main" id="{A5BA1083-9F79-3B40-9BDB-80F34D85B065}"/>
                </a:ext>
              </a:extLst>
            </p:cNvPr>
            <p:cNvPicPr>
              <a:picLocks noChangeAspect="1"/>
            </p:cNvPicPr>
            <p:nvPr userDrawn="1"/>
          </p:nvPicPr>
          <p:blipFill>
            <a:blip r:embed="rId7"/>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3763548242"/>
      </p:ext>
    </p:extLst>
  </p:cSld>
  <p:clrMap bg1="lt1" tx1="dk1" bg2="dk2" tx2="lt2" accent1="accent1" accent2="accent2" accent3="accent3" accent4="accent4" accent5="accent5" accent6="accent6" hlink="hlink" folHlink="folHlink"/>
  <p:sldLayoutIdLst>
    <p:sldLayoutId id="2147483701" r:id="rId1"/>
    <p:sldLayoutId id="214748370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dirty="0"/>
          </a:p>
        </p:txBody>
      </p:sp>
      <p:grpSp>
        <p:nvGrpSpPr>
          <p:cNvPr id="23" name="Group 22">
            <a:extLst>
              <a:ext uri="{FF2B5EF4-FFF2-40B4-BE49-F238E27FC236}">
                <a16:creationId xmlns:a16="http://schemas.microsoft.com/office/drawing/2014/main" id="{97CAA6F3-CBD6-6E4B-8B1D-A252BFB3E668}"/>
              </a:ext>
            </a:extLst>
          </p:cNvPr>
          <p:cNvGrpSpPr/>
          <p:nvPr userDrawn="1"/>
        </p:nvGrpSpPr>
        <p:grpSpPr>
          <a:xfrm>
            <a:off x="1625881" y="1"/>
            <a:ext cx="2406043" cy="2120212"/>
            <a:chOff x="1625881" y="1"/>
            <a:chExt cx="2406043" cy="2120212"/>
          </a:xfrm>
        </p:grpSpPr>
        <p:sp>
          <p:nvSpPr>
            <p:cNvPr id="24" name="Rectangle 23">
              <a:extLst>
                <a:ext uri="{FF2B5EF4-FFF2-40B4-BE49-F238E27FC236}">
                  <a16:creationId xmlns:a16="http://schemas.microsoft.com/office/drawing/2014/main" id="{B8712F2B-E50F-F347-9639-54F84FBDA0B3}"/>
                </a:ext>
              </a:extLst>
            </p:cNvPr>
            <p:cNvSpPr/>
            <p:nvPr/>
          </p:nvSpPr>
          <p:spPr>
            <a:xfrm>
              <a:off x="1625881" y="1"/>
              <a:ext cx="2406043" cy="2120212"/>
            </a:xfrm>
            <a:prstGeom prst="rect">
              <a:avLst/>
            </a:prstGeom>
            <a:solidFill>
              <a:srgbClr val="E4A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BC4AAFBA-7EAE-7E48-A564-EA4A986F685E}"/>
                </a:ext>
              </a:extLst>
            </p:cNvPr>
            <p:cNvSpPr txBox="1">
              <a:spLocks/>
            </p:cNvSpPr>
            <p:nvPr/>
          </p:nvSpPr>
          <p:spPr bwMode="auto">
            <a:xfrm>
              <a:off x="1972090" y="1437389"/>
              <a:ext cx="1676401" cy="68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ysClr val="windowText" lastClr="000000"/>
                  </a:solidFill>
                  <a:latin typeface="+mn-lt"/>
                  <a:cs typeface="Arial" panose="020B0604020202020204" pitchFamily="34" charset="0"/>
                </a:rPr>
                <a:t>Breakout</a:t>
              </a:r>
            </a:p>
          </p:txBody>
        </p:sp>
        <p:pic>
          <p:nvPicPr>
            <p:cNvPr id="26" name="Picture 25">
              <a:extLst>
                <a:ext uri="{FF2B5EF4-FFF2-40B4-BE49-F238E27FC236}">
                  <a16:creationId xmlns:a16="http://schemas.microsoft.com/office/drawing/2014/main" id="{564B43EA-55F0-6F45-92F3-8E5396357980}"/>
                </a:ext>
              </a:extLst>
            </p:cNvPr>
            <p:cNvPicPr>
              <a:picLocks noChangeAspect="1"/>
            </p:cNvPicPr>
            <p:nvPr/>
          </p:nvPicPr>
          <p:blipFill rotWithShape="1">
            <a:blip r:embed="rId6"/>
            <a:srcRect l="5627" t="16083" r="6631" b="31398"/>
            <a:stretch/>
          </p:blipFill>
          <p:spPr>
            <a:xfrm>
              <a:off x="1845516" y="209336"/>
              <a:ext cx="1972968" cy="1180945"/>
            </a:xfrm>
            <a:prstGeom prst="rect">
              <a:avLst/>
            </a:prstGeom>
          </p:spPr>
        </p:pic>
      </p:grpSp>
      <p:grpSp>
        <p:nvGrpSpPr>
          <p:cNvPr id="19" name="Group 18">
            <a:extLst>
              <a:ext uri="{FF2B5EF4-FFF2-40B4-BE49-F238E27FC236}">
                <a16:creationId xmlns:a16="http://schemas.microsoft.com/office/drawing/2014/main" id="{70E15B27-C044-254F-92D3-0AC0C7663FAB}"/>
              </a:ext>
            </a:extLst>
          </p:cNvPr>
          <p:cNvGrpSpPr/>
          <p:nvPr userDrawn="1"/>
        </p:nvGrpSpPr>
        <p:grpSpPr>
          <a:xfrm>
            <a:off x="-114350" y="5010411"/>
            <a:ext cx="1250167" cy="1767177"/>
            <a:chOff x="-114350" y="5010411"/>
            <a:chExt cx="1250167" cy="1767177"/>
          </a:xfrm>
        </p:grpSpPr>
        <p:pic>
          <p:nvPicPr>
            <p:cNvPr id="20" name="Picture 19">
              <a:extLst>
                <a:ext uri="{FF2B5EF4-FFF2-40B4-BE49-F238E27FC236}">
                  <a16:creationId xmlns:a16="http://schemas.microsoft.com/office/drawing/2014/main" id="{E91C7538-7E7D-C74F-A366-D9382447F729}"/>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1" name="Footer Placeholder 1">
              <a:extLst>
                <a:ext uri="{FF2B5EF4-FFF2-40B4-BE49-F238E27FC236}">
                  <a16:creationId xmlns:a16="http://schemas.microsoft.com/office/drawing/2014/main" id="{27A82574-C1E7-674D-BEB7-9A2F53DDB929}"/>
                </a:ext>
              </a:extLst>
            </p:cNvPr>
            <p:cNvSpPr txBox="1">
              <a:spLocks/>
            </p:cNvSpPr>
            <p:nvPr userDrawn="1"/>
          </p:nvSpPr>
          <p:spPr>
            <a:xfrm>
              <a:off x="-114350" y="6412463"/>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2" name="Picture 21">
              <a:extLst>
                <a:ext uri="{FF2B5EF4-FFF2-40B4-BE49-F238E27FC236}">
                  <a16:creationId xmlns:a16="http://schemas.microsoft.com/office/drawing/2014/main" id="{FBD3897A-927B-0743-AE42-18724CF53FC3}"/>
                </a:ext>
              </a:extLst>
            </p:cNvPr>
            <p:cNvPicPr>
              <a:picLocks noChangeAspect="1"/>
            </p:cNvPicPr>
            <p:nvPr userDrawn="1"/>
          </p:nvPicPr>
          <p:blipFill>
            <a:blip r:embed="rId8"/>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466017276"/>
      </p:ext>
    </p:extLst>
  </p:cSld>
  <p:clrMap bg1="lt1" tx1="dk1" bg2="dk2" tx2="lt2" accent1="accent1" accent2="accent2" accent3="accent3" accent4="accent4" accent5="accent5" accent6="accent6" hlink="hlink" folHlink="folHlink"/>
  <p:sldLayoutIdLst>
    <p:sldLayoutId id="2147483704" r:id="rId1"/>
    <p:sldLayoutId id="214748370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4607"/>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AABC13B-A88A-B84D-84EC-1010CF6A53AF}"/>
              </a:ext>
            </a:extLst>
          </p:cNvPr>
          <p:cNvSpPr/>
          <p:nvPr userDrawn="1"/>
        </p:nvSpPr>
        <p:spPr>
          <a:xfrm>
            <a:off x="812800" y="3129675"/>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EXPRESS CARE</a:t>
            </a:r>
          </a:p>
        </p:txBody>
      </p:sp>
      <p:pic>
        <p:nvPicPr>
          <p:cNvPr id="18" name="Picture 17">
            <a:extLst>
              <a:ext uri="{FF2B5EF4-FFF2-40B4-BE49-F238E27FC236}">
                <a16:creationId xmlns:a16="http://schemas.microsoft.com/office/drawing/2014/main" id="{C72F323A-5921-D24F-BD52-F4F079F4F006}"/>
              </a:ext>
            </a:extLst>
          </p:cNvPr>
          <p:cNvPicPr>
            <a:picLocks noChangeAspect="1"/>
          </p:cNvPicPr>
          <p:nvPr userDrawn="1"/>
        </p:nvPicPr>
        <p:blipFill>
          <a:blip r:embed="rId5"/>
          <a:srcRect/>
          <a:stretch/>
        </p:blipFill>
        <p:spPr>
          <a:xfrm>
            <a:off x="1451563" y="512607"/>
            <a:ext cx="2905006" cy="2905006"/>
          </a:xfrm>
          <a:prstGeom prst="rect">
            <a:avLst/>
          </a:prstGeom>
        </p:spPr>
      </p:pic>
      <p:pic>
        <p:nvPicPr>
          <p:cNvPr id="19" name="Picture 18">
            <a:extLst>
              <a:ext uri="{FF2B5EF4-FFF2-40B4-BE49-F238E27FC236}">
                <a16:creationId xmlns:a16="http://schemas.microsoft.com/office/drawing/2014/main" id="{DA06A5B1-6251-C04A-AC49-06073ACB0F84}"/>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1E1AE91A-EC28-344A-BBD3-0434864A089C}"/>
              </a:ext>
            </a:extLst>
          </p:cNvPr>
          <p:cNvSpPr>
            <a:spLocks noGrp="1"/>
          </p:cNvSpPr>
          <p:nvPr>
            <p:ph type="sldNum" sz="quarter" idx="4"/>
          </p:nvPr>
        </p:nvSpPr>
        <p:spPr>
          <a:xfrm>
            <a:off x="9318938" y="63425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921EF-CA43-0D49-9B9D-2AE4418D48DA}" type="slidenum">
              <a:rPr lang="en-US" smtClean="0"/>
              <a:t>‹#›</a:t>
            </a:fld>
            <a:endParaRPr lang="en-US" dirty="0"/>
          </a:p>
        </p:txBody>
      </p:sp>
      <p:grpSp>
        <p:nvGrpSpPr>
          <p:cNvPr id="21" name="Group 20">
            <a:extLst>
              <a:ext uri="{FF2B5EF4-FFF2-40B4-BE49-F238E27FC236}">
                <a16:creationId xmlns:a16="http://schemas.microsoft.com/office/drawing/2014/main" id="{74483B2E-49A8-9244-9A24-BA6143039390}"/>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36C693FD-EC6B-9E48-AA39-42C03262151F}"/>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76D6B739-2E79-5C44-9372-D36797B5D22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D2A889D3-CB77-E244-979A-AA9962034252}"/>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F4A7244E-DAC9-C34E-A4D6-9A1B8B3C7698}"/>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4811FAE5-7CC1-6F47-ABEE-CF61EF5CA9EB}"/>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FEB495F4-F041-F849-84C3-D51D919E693F}"/>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8D46322F-A65C-5144-A5A1-3EB3F99F9F6F}"/>
                </a:ext>
              </a:extLst>
            </p:cNvPr>
            <p:cNvPicPr>
              <a:picLocks noChangeAspect="1"/>
            </p:cNvPicPr>
            <p:nvPr/>
          </p:nvPicPr>
          <p:blipFill>
            <a:blip r:embed="rId10"/>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51083C6-11AD-D041-BAA9-45853D0EF05B}"/>
                </a:ext>
              </a:extLst>
            </p:cNvPr>
            <p:cNvPicPr>
              <a:picLocks noChangeAspect="1"/>
            </p:cNvPicPr>
            <p:nvPr/>
          </p:nvPicPr>
          <p:blipFill>
            <a:blip r:embed="rId11"/>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983D9F33-2C4D-074F-82D9-9D6A46E441A8}"/>
                </a:ext>
              </a:extLst>
            </p:cNvPr>
            <p:cNvPicPr>
              <a:picLocks noChangeAspect="1"/>
            </p:cNvPicPr>
            <p:nvPr/>
          </p:nvPicPr>
          <p:blipFill>
            <a:blip r:embed="rId12"/>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4EB91955-1254-7D4D-8AC8-B1FEBFE1F8F7}"/>
                </a:ext>
              </a:extLst>
            </p:cNvPr>
            <p:cNvPicPr>
              <a:picLocks noChangeAspect="1"/>
            </p:cNvPicPr>
            <p:nvPr/>
          </p:nvPicPr>
          <p:blipFill>
            <a:blip r:embed="rId5"/>
            <a:srcRect/>
            <a:stretch/>
          </p:blipFill>
          <p:spPr>
            <a:xfrm>
              <a:off x="63914" y="1044618"/>
              <a:ext cx="950976" cy="950976"/>
            </a:xfrm>
            <a:prstGeom prst="rect">
              <a:avLst/>
            </a:prstGeom>
          </p:spPr>
        </p:pic>
      </p:grpSp>
    </p:spTree>
    <p:extLst>
      <p:ext uri="{BB962C8B-B14F-4D97-AF65-F5344CB8AC3E}">
        <p14:creationId xmlns:p14="http://schemas.microsoft.com/office/powerpoint/2010/main" val="220205346"/>
      </p:ext>
    </p:extLst>
  </p:cSld>
  <p:clrMap bg1="lt1" tx1="dk1" bg2="dk2" tx2="lt2" accent1="accent1" accent2="accent2" accent3="accent3" accent4="accent4" accent5="accent5" accent6="accent6" hlink="hlink" folHlink="folHlink"/>
  <p:sldLayoutIdLst>
    <p:sldLayoutId id="2147483707" r:id="rId1"/>
    <p:sldLayoutId id="214748370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6194AD61-EB30-BB4D-9CBF-FAD782C61C8E}"/>
              </a:ext>
            </a:extLst>
          </p:cNvPr>
          <p:cNvPicPr>
            <a:picLocks noChangeAspect="1"/>
          </p:cNvPicPr>
          <p:nvPr userDrawn="1"/>
        </p:nvPicPr>
        <p:blipFill>
          <a:blip r:embed="rId5"/>
          <a:srcRect/>
          <a:stretch/>
        </p:blipFill>
        <p:spPr>
          <a:xfrm>
            <a:off x="1429624" y="587191"/>
            <a:ext cx="2905006" cy="2905006"/>
          </a:xfrm>
          <a:prstGeom prst="rect">
            <a:avLst/>
          </a:prstGeom>
        </p:spPr>
      </p:pic>
      <p:sp>
        <p:nvSpPr>
          <p:cNvPr id="17" name="Rectangle 16">
            <a:extLst>
              <a:ext uri="{FF2B5EF4-FFF2-40B4-BE49-F238E27FC236}">
                <a16:creationId xmlns:a16="http://schemas.microsoft.com/office/drawing/2014/main" id="{21C2FB35-8AD3-E44D-9460-353C4480D644}"/>
              </a:ext>
            </a:extLst>
          </p:cNvPr>
          <p:cNvSpPr/>
          <p:nvPr userDrawn="1"/>
        </p:nvSpPr>
        <p:spPr>
          <a:xfrm>
            <a:off x="790861" y="3204259"/>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CHALLENGE GROWTH</a:t>
            </a:r>
          </a:p>
        </p:txBody>
      </p:sp>
      <p:pic>
        <p:nvPicPr>
          <p:cNvPr id="19" name="Picture 18">
            <a:extLst>
              <a:ext uri="{FF2B5EF4-FFF2-40B4-BE49-F238E27FC236}">
                <a16:creationId xmlns:a16="http://schemas.microsoft.com/office/drawing/2014/main" id="{A34291ED-1A8D-9C4D-BCFA-A3D0B5FAE7A9}"/>
              </a:ext>
            </a:extLst>
          </p:cNvPr>
          <p:cNvPicPr>
            <a:picLocks noChangeAspect="1"/>
          </p:cNvPicPr>
          <p:nvPr userDrawn="1"/>
        </p:nvPicPr>
        <p:blipFill>
          <a:blip r:embed="rId6"/>
          <a:stretch>
            <a:fillRect/>
          </a:stretch>
        </p:blipFill>
        <p:spPr>
          <a:xfrm>
            <a:off x="0" y="6860776"/>
            <a:ext cx="12192000" cy="76200"/>
          </a:xfrm>
          <a:prstGeom prst="rect">
            <a:avLst/>
          </a:prstGeom>
        </p:spPr>
      </p:pic>
      <p:sp>
        <p:nvSpPr>
          <p:cNvPr id="2" name="Slide Number Placeholder 1">
            <a:extLst>
              <a:ext uri="{FF2B5EF4-FFF2-40B4-BE49-F238E27FC236}">
                <a16:creationId xmlns:a16="http://schemas.microsoft.com/office/drawing/2014/main" id="{29D715AE-BD44-A74A-A2C1-CE712FE24B64}"/>
              </a:ext>
            </a:extLst>
          </p:cNvPr>
          <p:cNvSpPr>
            <a:spLocks noGrp="1"/>
          </p:cNvSpPr>
          <p:nvPr>
            <p:ph type="sldNum" sz="quarter" idx="4"/>
          </p:nvPr>
        </p:nvSpPr>
        <p:spPr>
          <a:xfrm>
            <a:off x="9331817" y="63838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E2DAA-7800-1545-B2F6-EE3122871DC3}" type="slidenum">
              <a:rPr lang="en-US" smtClean="0"/>
              <a:t>‹#›</a:t>
            </a:fld>
            <a:endParaRPr lang="en-US" dirty="0"/>
          </a:p>
        </p:txBody>
      </p:sp>
      <p:grpSp>
        <p:nvGrpSpPr>
          <p:cNvPr id="21" name="Group 20">
            <a:extLst>
              <a:ext uri="{FF2B5EF4-FFF2-40B4-BE49-F238E27FC236}">
                <a16:creationId xmlns:a16="http://schemas.microsoft.com/office/drawing/2014/main" id="{A3504ECA-5879-C143-B979-C3A3FC9429F3}"/>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F268247A-CF89-9B4A-877A-8BF50DE5C136}"/>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14EF4D45-1586-B249-BF1D-132090896C96}"/>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D2DC7668-11CB-0C45-95B2-B709B31AB81C}"/>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266BDA61-D804-B24D-A93E-E208BDA4C175}"/>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64723F02-6955-C542-A8B2-728FEC935A52}"/>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94E5F75B-763F-164A-9CBD-32FC4841F4C2}"/>
                </a:ext>
              </a:extLst>
            </p:cNvPr>
            <p:cNvPicPr>
              <a:picLocks noChangeAspect="1"/>
            </p:cNvPicPr>
            <p:nvPr/>
          </p:nvPicPr>
          <p:blipFill>
            <a:blip r:embed="rId5"/>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0AF890CC-BD93-BC4D-8028-DA24861C3C84}"/>
                </a:ext>
              </a:extLst>
            </p:cNvPr>
            <p:cNvPicPr>
              <a:picLocks noChangeAspect="1"/>
            </p:cNvPicPr>
            <p:nvPr/>
          </p:nvPicPr>
          <p:blipFill>
            <a:blip r:embed="rId9"/>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95FFC1F-CDAC-674E-80BC-ED02BCFDF4F8}"/>
                </a:ext>
              </a:extLst>
            </p:cNvPr>
            <p:cNvPicPr>
              <a:picLocks noChangeAspect="1"/>
            </p:cNvPicPr>
            <p:nvPr/>
          </p:nvPicPr>
          <p:blipFill>
            <a:blip r:embed="rId10"/>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FC4D131B-9376-7F46-90F2-7405334DBAF3}"/>
                </a:ext>
              </a:extLst>
            </p:cNvPr>
            <p:cNvPicPr>
              <a:picLocks noChangeAspect="1"/>
            </p:cNvPicPr>
            <p:nvPr/>
          </p:nvPicPr>
          <p:blipFill>
            <a:blip r:embed="rId11"/>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E3FC2FD8-B02B-3C40-AA84-422EC3B9B3B6}"/>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1583196309"/>
      </p:ext>
    </p:extLst>
  </p:cSld>
  <p:clrMap bg1="lt1" tx1="dk1" bg2="dk2" tx2="lt2" accent1="accent1" accent2="accent2" accent3="accent3" accent4="accent4" accent5="accent5" accent6="accent6" hlink="hlink" folHlink="folHlink"/>
  <p:sldLayoutIdLst>
    <p:sldLayoutId id="2147483710" r:id="rId1"/>
    <p:sldLayoutId id="214748371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0B1AA93-2B5D-BD4F-A127-BFE5A41C3C71}"/>
              </a:ext>
            </a:extLst>
          </p:cNvPr>
          <p:cNvSpPr/>
          <p:nvPr userDrawn="1"/>
        </p:nvSpPr>
        <p:spPr>
          <a:xfrm>
            <a:off x="812800" y="2933736"/>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PROVIDE SUPPORT</a:t>
            </a:r>
          </a:p>
        </p:txBody>
      </p:sp>
      <p:pic>
        <p:nvPicPr>
          <p:cNvPr id="18" name="Picture 17">
            <a:extLst>
              <a:ext uri="{FF2B5EF4-FFF2-40B4-BE49-F238E27FC236}">
                <a16:creationId xmlns:a16="http://schemas.microsoft.com/office/drawing/2014/main" id="{8AE4E9DF-F370-2247-B6E7-F42756A75B8A}"/>
              </a:ext>
            </a:extLst>
          </p:cNvPr>
          <p:cNvPicPr>
            <a:picLocks noChangeAspect="1"/>
          </p:cNvPicPr>
          <p:nvPr userDrawn="1"/>
        </p:nvPicPr>
        <p:blipFill>
          <a:blip r:embed="rId5"/>
          <a:srcRect/>
          <a:stretch/>
        </p:blipFill>
        <p:spPr>
          <a:xfrm>
            <a:off x="1451563" y="316668"/>
            <a:ext cx="2905006" cy="2905006"/>
          </a:xfrm>
          <a:prstGeom prst="rect">
            <a:avLst/>
          </a:prstGeom>
        </p:spPr>
      </p:pic>
      <p:pic>
        <p:nvPicPr>
          <p:cNvPr id="19" name="Picture 18">
            <a:extLst>
              <a:ext uri="{FF2B5EF4-FFF2-40B4-BE49-F238E27FC236}">
                <a16:creationId xmlns:a16="http://schemas.microsoft.com/office/drawing/2014/main" id="{26F8B1A7-FD28-FC4B-804F-5CE19DCEB01C}"/>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89511281-7FD5-8A46-A840-8ED2F81D2424}"/>
              </a:ext>
            </a:extLst>
          </p:cNvPr>
          <p:cNvSpPr>
            <a:spLocks noGrp="1"/>
          </p:cNvSpPr>
          <p:nvPr>
            <p:ph type="sldNum" sz="quarter" idx="4"/>
          </p:nvPr>
        </p:nvSpPr>
        <p:spPr>
          <a:xfrm>
            <a:off x="9331817" y="64097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CA90D-E60D-E84A-A5E8-653437AAFE1B}" type="slidenum">
              <a:rPr lang="en-US" smtClean="0"/>
              <a:t>‹#›</a:t>
            </a:fld>
            <a:endParaRPr lang="en-US" dirty="0"/>
          </a:p>
        </p:txBody>
      </p:sp>
      <p:grpSp>
        <p:nvGrpSpPr>
          <p:cNvPr id="21" name="Group 20">
            <a:extLst>
              <a:ext uri="{FF2B5EF4-FFF2-40B4-BE49-F238E27FC236}">
                <a16:creationId xmlns:a16="http://schemas.microsoft.com/office/drawing/2014/main" id="{4BE56A0D-1489-4044-A90D-CC19D6BA93E5}"/>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209AC962-06AC-804D-9DBA-D9DB97824586}"/>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C443A778-AD13-0847-B48F-B2FBC6D1D94F}"/>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CDBC206-D121-314D-9189-389515E5E15D}"/>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1947954C-A5C6-0749-B1D9-948419423165}"/>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27AA0840-F910-D04E-ADB7-52F52499DF8A}"/>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A77FB8EC-EE3E-4A4D-B8D7-950C90D4DE43}"/>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2356ED80-34EE-C04A-B5FF-D873F5EBAA0B}"/>
                </a:ext>
              </a:extLst>
            </p:cNvPr>
            <p:cNvPicPr>
              <a:picLocks noChangeAspect="1"/>
            </p:cNvPicPr>
            <p:nvPr/>
          </p:nvPicPr>
          <p:blipFill>
            <a:blip r:embed="rId5"/>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8DC0A5B2-D681-C945-83E6-BDFFC7306037}"/>
                </a:ext>
              </a:extLst>
            </p:cNvPr>
            <p:cNvPicPr>
              <a:picLocks noChangeAspect="1"/>
            </p:cNvPicPr>
            <p:nvPr/>
          </p:nvPicPr>
          <p:blipFill>
            <a:blip r:embed="rId10"/>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7169FED8-50FD-4842-9F6E-9122233416FD}"/>
                </a:ext>
              </a:extLst>
            </p:cNvPr>
            <p:cNvPicPr>
              <a:picLocks noChangeAspect="1"/>
            </p:cNvPicPr>
            <p:nvPr/>
          </p:nvPicPr>
          <p:blipFill>
            <a:blip r:embed="rId11"/>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FFE43FD4-7B24-B940-A0EB-F4693065C082}"/>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4206759954"/>
      </p:ext>
    </p:extLst>
  </p:cSld>
  <p:clrMap bg1="lt1" tx1="dk1" bg2="dk2" tx2="lt2" accent1="accent1" accent2="accent2" accent3="accent3" accent4="accent4" accent5="accent5" accent6="accent6" hlink="hlink" folHlink="folHlink"/>
  <p:sldLayoutIdLst>
    <p:sldLayoutId id="2147483713" r:id="rId1"/>
    <p:sldLayoutId id="214748371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B2188AB-CBD2-ED47-9789-9B15BC5AC19E}"/>
              </a:ext>
            </a:extLst>
          </p:cNvPr>
          <p:cNvSpPr/>
          <p:nvPr userDrawn="1"/>
        </p:nvSpPr>
        <p:spPr>
          <a:xfrm>
            <a:off x="812800" y="3107904"/>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SHARE POWER</a:t>
            </a:r>
          </a:p>
        </p:txBody>
      </p:sp>
      <p:pic>
        <p:nvPicPr>
          <p:cNvPr id="18" name="Picture 17">
            <a:extLst>
              <a:ext uri="{FF2B5EF4-FFF2-40B4-BE49-F238E27FC236}">
                <a16:creationId xmlns:a16="http://schemas.microsoft.com/office/drawing/2014/main" id="{4D9554B7-F376-8445-BBD4-0F1510384D14}"/>
              </a:ext>
            </a:extLst>
          </p:cNvPr>
          <p:cNvPicPr>
            <a:picLocks noChangeAspect="1"/>
          </p:cNvPicPr>
          <p:nvPr userDrawn="1"/>
        </p:nvPicPr>
        <p:blipFill>
          <a:blip r:embed="rId5"/>
          <a:srcRect/>
          <a:stretch/>
        </p:blipFill>
        <p:spPr>
          <a:xfrm>
            <a:off x="1451563" y="490836"/>
            <a:ext cx="2905006" cy="2905006"/>
          </a:xfrm>
          <a:prstGeom prst="rect">
            <a:avLst/>
          </a:prstGeom>
        </p:spPr>
      </p:pic>
      <p:pic>
        <p:nvPicPr>
          <p:cNvPr id="19" name="Picture 18">
            <a:extLst>
              <a:ext uri="{FF2B5EF4-FFF2-40B4-BE49-F238E27FC236}">
                <a16:creationId xmlns:a16="http://schemas.microsoft.com/office/drawing/2014/main" id="{8AC56D12-7F9D-2541-80E7-3557D40C0D7A}"/>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DD77184E-0128-AC48-AA1D-0FC41A805748}"/>
              </a:ext>
            </a:extLst>
          </p:cNvPr>
          <p:cNvSpPr>
            <a:spLocks noGrp="1"/>
          </p:cNvSpPr>
          <p:nvPr>
            <p:ph type="sldNum" sz="quarter" idx="4"/>
          </p:nvPr>
        </p:nvSpPr>
        <p:spPr>
          <a:xfrm>
            <a:off x="9344695" y="638068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B1654-F958-AE48-853C-9CDBA5A773DF}" type="slidenum">
              <a:rPr lang="en-US" smtClean="0"/>
              <a:t>‹#›</a:t>
            </a:fld>
            <a:endParaRPr lang="en-US" dirty="0"/>
          </a:p>
        </p:txBody>
      </p:sp>
      <p:grpSp>
        <p:nvGrpSpPr>
          <p:cNvPr id="21" name="Group 20">
            <a:extLst>
              <a:ext uri="{FF2B5EF4-FFF2-40B4-BE49-F238E27FC236}">
                <a16:creationId xmlns:a16="http://schemas.microsoft.com/office/drawing/2014/main" id="{DA3273AF-2CB8-9C4D-9B5C-C14E6456F119}"/>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0FFE2039-5B1B-BD49-9523-412C31359EC3}"/>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AF580254-028B-A04E-AB2A-7C28B326CF33}"/>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E0E35C9-02ED-224D-AC3D-474DAE6877B4}"/>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A3AFE08C-D1CA-9F47-9D39-1EC718B9FDDF}"/>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0970C01F-313D-2E4A-B1E7-688D1C54B2A4}"/>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66C37F2F-6031-5F42-B922-6B54D020F32D}"/>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9AB8766B-0C92-B14A-85C4-46CF6990C3F5}"/>
                </a:ext>
              </a:extLst>
            </p:cNvPr>
            <p:cNvPicPr>
              <a:picLocks noChangeAspect="1"/>
            </p:cNvPicPr>
            <p:nvPr/>
          </p:nvPicPr>
          <p:blipFill>
            <a:blip r:embed="rId10"/>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475E406-BA95-BC45-A632-DE96A4932FFD}"/>
                </a:ext>
              </a:extLst>
            </p:cNvPr>
            <p:cNvPicPr>
              <a:picLocks noChangeAspect="1"/>
            </p:cNvPicPr>
            <p:nvPr/>
          </p:nvPicPr>
          <p:blipFill>
            <a:blip r:embed="rId11"/>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FED4EAA3-82D7-3343-82BD-B24A05EDCC0D}"/>
                </a:ext>
              </a:extLst>
            </p:cNvPr>
            <p:cNvPicPr>
              <a:picLocks noChangeAspect="1"/>
            </p:cNvPicPr>
            <p:nvPr/>
          </p:nvPicPr>
          <p:blipFill>
            <a:blip r:embed="rId5"/>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0BADFCA4-4FC5-0548-94BB-B4440C01A815}"/>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3548500934"/>
      </p:ext>
    </p:extLst>
  </p:cSld>
  <p:clrMap bg1="lt1" tx1="dk1" bg2="dk2" tx2="lt2" accent1="accent1" accent2="accent2" accent3="accent3" accent4="accent4" accent5="accent5" accent6="accent6" hlink="hlink" folHlink="folHlink"/>
  <p:sldLayoutIdLst>
    <p:sldLayoutId id="2147483716" r:id="rId1"/>
    <p:sldLayoutId id="214748371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583041A-BB79-BF4C-9474-BE288E5B65AA}"/>
              </a:ext>
            </a:extLst>
          </p:cNvPr>
          <p:cNvSpPr>
            <a:spLocks noGrp="1"/>
          </p:cNvSpPr>
          <p:nvPr>
            <p:ph type="title"/>
          </p:nvPr>
        </p:nvSpPr>
        <p:spPr>
          <a:xfrm>
            <a:off x="137786" y="205679"/>
            <a:ext cx="9870259" cy="623329"/>
          </a:xfrm>
        </p:spPr>
        <p:txBody>
          <a:bodyPr/>
          <a:lstStyle/>
          <a:p>
            <a:r>
              <a:rPr lang="en-US" dirty="0"/>
              <a:t>While others are joining us . . .</a:t>
            </a:r>
          </a:p>
        </p:txBody>
      </p:sp>
      <p:sp>
        <p:nvSpPr>
          <p:cNvPr id="3" name="Slide Number Placeholder 2">
            <a:extLst>
              <a:ext uri="{FF2B5EF4-FFF2-40B4-BE49-F238E27FC236}">
                <a16:creationId xmlns:a16="http://schemas.microsoft.com/office/drawing/2014/main" id="{8F5B1CC2-5C18-DD4A-BD9B-37FE65FF80C9}"/>
              </a:ext>
            </a:extLst>
          </p:cNvPr>
          <p:cNvSpPr>
            <a:spLocks noGrp="1"/>
          </p:cNvSpPr>
          <p:nvPr>
            <p:ph type="sldNum" sz="quarter" idx="12"/>
          </p:nvPr>
        </p:nvSpPr>
        <p:spPr/>
        <p:txBody>
          <a:bodyPr/>
          <a:lstStyle/>
          <a:p>
            <a:fld id="{511C3435-5B76-6D45-886D-F72BCEC2812A}" type="slidenum">
              <a:rPr lang="en-US" smtClean="0"/>
              <a:t>1</a:t>
            </a:fld>
            <a:endParaRPr lang="en-US" dirty="0"/>
          </a:p>
        </p:txBody>
      </p:sp>
      <p:pic>
        <p:nvPicPr>
          <p:cNvPr id="10" name="Picture 9">
            <a:extLst>
              <a:ext uri="{FF2B5EF4-FFF2-40B4-BE49-F238E27FC236}">
                <a16:creationId xmlns:a16="http://schemas.microsoft.com/office/drawing/2014/main" id="{366365B3-6B83-1240-952A-F3119AD0DE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60" b="94946" l="2000" r="93813">
                        <a14:foregroundMark x1="16188" y1="20464" x2="16188" y2="20464"/>
                        <a14:foregroundMark x1="14375" y1="14499" x2="14375" y2="14499"/>
                        <a14:foregroundMark x1="14375" y1="15410" x2="14375" y2="15410"/>
                        <a14:foregroundMark x1="21625" y1="10605" x2="21625" y2="10605"/>
                        <a14:foregroundMark x1="4250" y1="48302" x2="4250" y2="48302"/>
                        <a14:foregroundMark x1="2000" y1="46810" x2="2000" y2="46810"/>
                        <a14:foregroundMark x1="2688" y1="43828" x2="2688" y2="43828"/>
                        <a14:foregroundMark x1="32875" y1="4060" x2="32875" y2="4060"/>
                        <a14:foregroundMark x1="93813" y1="27341" x2="93813" y2="27341"/>
                        <a14:foregroundMark x1="35375" y1="94946" x2="35375" y2="94946"/>
                      </a14:backgroundRemoval>
                    </a14:imgEffect>
                  </a14:imgLayer>
                </a14:imgProps>
              </a:ext>
            </a:extLst>
          </a:blip>
          <a:stretch>
            <a:fillRect/>
          </a:stretch>
        </p:blipFill>
        <p:spPr>
          <a:xfrm>
            <a:off x="2276593" y="2748527"/>
            <a:ext cx="5553817" cy="4189660"/>
          </a:xfrm>
          <a:prstGeom prst="rect">
            <a:avLst/>
          </a:prstGeom>
        </p:spPr>
      </p:pic>
      <p:pic>
        <p:nvPicPr>
          <p:cNvPr id="15" name="Picture 14">
            <a:extLst>
              <a:ext uri="{FF2B5EF4-FFF2-40B4-BE49-F238E27FC236}">
                <a16:creationId xmlns:a16="http://schemas.microsoft.com/office/drawing/2014/main" id="{8C77E8DB-7C3B-E74A-8B05-6CCB0B2163F0}"/>
              </a:ext>
            </a:extLst>
          </p:cNvPr>
          <p:cNvPicPr>
            <a:picLocks noChangeAspect="1"/>
          </p:cNvPicPr>
          <p:nvPr/>
        </p:nvPicPr>
        <p:blipFill>
          <a:blip r:embed="rId5"/>
          <a:stretch>
            <a:fillRect/>
          </a:stretch>
        </p:blipFill>
        <p:spPr>
          <a:xfrm>
            <a:off x="7830410" y="2672226"/>
            <a:ext cx="4033293" cy="4033293"/>
          </a:xfrm>
          <a:prstGeom prst="rect">
            <a:avLst/>
          </a:prstGeom>
        </p:spPr>
      </p:pic>
      <p:sp>
        <p:nvSpPr>
          <p:cNvPr id="13" name="Oval Callout 12">
            <a:extLst>
              <a:ext uri="{FF2B5EF4-FFF2-40B4-BE49-F238E27FC236}">
                <a16:creationId xmlns:a16="http://schemas.microsoft.com/office/drawing/2014/main" id="{1D5FB45A-3570-A540-86B8-35A0887075DC}"/>
              </a:ext>
            </a:extLst>
          </p:cNvPr>
          <p:cNvSpPr/>
          <p:nvPr/>
        </p:nvSpPr>
        <p:spPr>
          <a:xfrm>
            <a:off x="5955056" y="298477"/>
            <a:ext cx="6099158" cy="2273420"/>
          </a:xfrm>
          <a:prstGeom prst="wedgeEllipseCallout">
            <a:avLst>
              <a:gd name="adj1" fmla="val -5796"/>
              <a:gd name="adj2" fmla="val 109985"/>
            </a:avLst>
          </a:prstGeom>
          <a:solidFill>
            <a:srgbClr val="C13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800" dirty="0"/>
              <a:t>If you could have any musician come perform at a party for you, who would you invite?</a:t>
            </a:r>
          </a:p>
        </p:txBody>
      </p:sp>
      <p:pic>
        <p:nvPicPr>
          <p:cNvPr id="4" name="Picture 3">
            <a:extLst>
              <a:ext uri="{FF2B5EF4-FFF2-40B4-BE49-F238E27FC236}">
                <a16:creationId xmlns:a16="http://schemas.microsoft.com/office/drawing/2014/main" id="{99764BDD-6659-6941-BF4D-6F76B002EF96}"/>
              </a:ext>
            </a:extLst>
          </p:cNvPr>
          <p:cNvPicPr>
            <a:picLocks noChangeAspect="1"/>
          </p:cNvPicPr>
          <p:nvPr/>
        </p:nvPicPr>
        <p:blipFill>
          <a:blip r:embed="rId6"/>
          <a:stretch>
            <a:fillRect/>
          </a:stretch>
        </p:blipFill>
        <p:spPr>
          <a:xfrm rot="21017161">
            <a:off x="123007" y="3413472"/>
            <a:ext cx="2680836" cy="3469317"/>
          </a:xfrm>
          <a:prstGeom prst="rect">
            <a:avLst/>
          </a:prstGeom>
          <a:ln>
            <a:noFill/>
          </a:ln>
          <a:effectLst>
            <a:outerShdw blurRad="292100" dist="139700" dir="2700000" algn="tl" rotWithShape="0">
              <a:srgbClr val="333333">
                <a:alpha val="65000"/>
              </a:srgbClr>
            </a:outerShdw>
          </a:effectLst>
        </p:spPr>
      </p:pic>
      <p:sp>
        <p:nvSpPr>
          <p:cNvPr id="11" name="Rounded Rectangular Callout 10">
            <a:extLst>
              <a:ext uri="{FF2B5EF4-FFF2-40B4-BE49-F238E27FC236}">
                <a16:creationId xmlns:a16="http://schemas.microsoft.com/office/drawing/2014/main" id="{DCF208F0-283C-9342-9F03-E6D59D9D0CEB}"/>
              </a:ext>
            </a:extLst>
          </p:cNvPr>
          <p:cNvSpPr/>
          <p:nvPr/>
        </p:nvSpPr>
        <p:spPr>
          <a:xfrm>
            <a:off x="328297" y="850758"/>
            <a:ext cx="6250488" cy="1995820"/>
          </a:xfrm>
          <a:prstGeom prst="wedgeRoundRectCallout">
            <a:avLst>
              <a:gd name="adj1" fmla="val -6866"/>
              <a:gd name="adj2" fmla="val 132587"/>
              <a:gd name="adj3" fmla="val 16667"/>
            </a:avLst>
          </a:prstGeom>
          <a:solidFill>
            <a:srgbClr val="F5A7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t>What’s something you’re pretty good at that not a lot of people know about? How did you learn it?</a:t>
            </a:r>
          </a:p>
        </p:txBody>
      </p:sp>
    </p:spTree>
    <p:extLst>
      <p:ext uri="{BB962C8B-B14F-4D97-AF65-F5344CB8AC3E}">
        <p14:creationId xmlns:p14="http://schemas.microsoft.com/office/powerpoint/2010/main" val="43448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583041A-BB79-BF4C-9474-BE288E5B65AA}"/>
              </a:ext>
            </a:extLst>
          </p:cNvPr>
          <p:cNvSpPr>
            <a:spLocks noGrp="1"/>
          </p:cNvSpPr>
          <p:nvPr>
            <p:ph type="title"/>
          </p:nvPr>
        </p:nvSpPr>
        <p:spPr>
          <a:xfrm>
            <a:off x="137786" y="205679"/>
            <a:ext cx="9870259" cy="623329"/>
          </a:xfrm>
        </p:spPr>
        <p:txBody>
          <a:bodyPr/>
          <a:lstStyle/>
          <a:p>
            <a:r>
              <a:rPr lang="en-US" dirty="0"/>
              <a:t>While others are joining us . . .</a:t>
            </a:r>
          </a:p>
        </p:txBody>
      </p:sp>
      <p:sp>
        <p:nvSpPr>
          <p:cNvPr id="3" name="Slide Number Placeholder 2">
            <a:extLst>
              <a:ext uri="{FF2B5EF4-FFF2-40B4-BE49-F238E27FC236}">
                <a16:creationId xmlns:a16="http://schemas.microsoft.com/office/drawing/2014/main" id="{8F5B1CC2-5C18-DD4A-BD9B-37FE65FF80C9}"/>
              </a:ext>
            </a:extLst>
          </p:cNvPr>
          <p:cNvSpPr>
            <a:spLocks noGrp="1"/>
          </p:cNvSpPr>
          <p:nvPr>
            <p:ph type="sldNum" sz="quarter" idx="12"/>
          </p:nvPr>
        </p:nvSpPr>
        <p:spPr/>
        <p:txBody>
          <a:bodyPr/>
          <a:lstStyle/>
          <a:p>
            <a:fld id="{511C3435-5B76-6D45-886D-F72BCEC2812A}" type="slidenum">
              <a:rPr lang="en-US" smtClean="0"/>
              <a:t>10</a:t>
            </a:fld>
            <a:endParaRPr lang="en-US" dirty="0"/>
          </a:p>
        </p:txBody>
      </p:sp>
      <p:pic>
        <p:nvPicPr>
          <p:cNvPr id="10" name="Picture 9">
            <a:extLst>
              <a:ext uri="{FF2B5EF4-FFF2-40B4-BE49-F238E27FC236}">
                <a16:creationId xmlns:a16="http://schemas.microsoft.com/office/drawing/2014/main" id="{366365B3-6B83-1240-952A-F3119AD0DE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60" b="94946" l="2000" r="93813">
                        <a14:foregroundMark x1="16188" y1="20464" x2="16188" y2="20464"/>
                        <a14:foregroundMark x1="14375" y1="14499" x2="14375" y2="14499"/>
                        <a14:foregroundMark x1="14375" y1="15410" x2="14375" y2="15410"/>
                        <a14:foregroundMark x1="21625" y1="10605" x2="21625" y2="10605"/>
                        <a14:foregroundMark x1="4250" y1="48302" x2="4250" y2="48302"/>
                        <a14:foregroundMark x1="2000" y1="46810" x2="2000" y2="46810"/>
                        <a14:foregroundMark x1="2688" y1="43828" x2="2688" y2="43828"/>
                        <a14:foregroundMark x1="32875" y1="4060" x2="32875" y2="4060"/>
                        <a14:foregroundMark x1="93813" y1="27341" x2="93813" y2="27341"/>
                        <a14:foregroundMark x1="35375" y1="94946" x2="35375" y2="94946"/>
                      </a14:backgroundRemoval>
                    </a14:imgEffect>
                  </a14:imgLayer>
                </a14:imgProps>
              </a:ext>
            </a:extLst>
          </a:blip>
          <a:stretch>
            <a:fillRect/>
          </a:stretch>
        </p:blipFill>
        <p:spPr>
          <a:xfrm>
            <a:off x="2276593" y="2748527"/>
            <a:ext cx="5553817" cy="4189660"/>
          </a:xfrm>
          <a:prstGeom prst="rect">
            <a:avLst/>
          </a:prstGeom>
        </p:spPr>
      </p:pic>
      <p:sp>
        <p:nvSpPr>
          <p:cNvPr id="11" name="Rounded Rectangular Callout 10">
            <a:extLst>
              <a:ext uri="{FF2B5EF4-FFF2-40B4-BE49-F238E27FC236}">
                <a16:creationId xmlns:a16="http://schemas.microsoft.com/office/drawing/2014/main" id="{DCF208F0-283C-9342-9F03-E6D59D9D0CEB}"/>
              </a:ext>
            </a:extLst>
          </p:cNvPr>
          <p:cNvSpPr/>
          <p:nvPr/>
        </p:nvSpPr>
        <p:spPr>
          <a:xfrm>
            <a:off x="137786" y="1140053"/>
            <a:ext cx="6250488" cy="1995820"/>
          </a:xfrm>
          <a:prstGeom prst="wedgeRoundRectCallout">
            <a:avLst>
              <a:gd name="adj1" fmla="val -6866"/>
              <a:gd name="adj2" fmla="val 132587"/>
              <a:gd name="adj3" fmla="val 16667"/>
            </a:avLst>
          </a:prstGeom>
          <a:solidFill>
            <a:srgbClr val="F5A7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t>What’s something you’re pretty good at that not a lot of people know about? How did you learn it?</a:t>
            </a:r>
          </a:p>
        </p:txBody>
      </p:sp>
      <p:pic>
        <p:nvPicPr>
          <p:cNvPr id="15" name="Picture 14">
            <a:extLst>
              <a:ext uri="{FF2B5EF4-FFF2-40B4-BE49-F238E27FC236}">
                <a16:creationId xmlns:a16="http://schemas.microsoft.com/office/drawing/2014/main" id="{8C77E8DB-7C3B-E74A-8B05-6CCB0B2163F0}"/>
              </a:ext>
            </a:extLst>
          </p:cNvPr>
          <p:cNvPicPr>
            <a:picLocks noChangeAspect="1"/>
          </p:cNvPicPr>
          <p:nvPr/>
        </p:nvPicPr>
        <p:blipFill>
          <a:blip r:embed="rId5"/>
          <a:stretch>
            <a:fillRect/>
          </a:stretch>
        </p:blipFill>
        <p:spPr>
          <a:xfrm>
            <a:off x="7830410" y="2672226"/>
            <a:ext cx="4033293" cy="4033293"/>
          </a:xfrm>
          <a:prstGeom prst="rect">
            <a:avLst/>
          </a:prstGeom>
        </p:spPr>
      </p:pic>
      <p:sp>
        <p:nvSpPr>
          <p:cNvPr id="13" name="Oval Callout 12">
            <a:extLst>
              <a:ext uri="{FF2B5EF4-FFF2-40B4-BE49-F238E27FC236}">
                <a16:creationId xmlns:a16="http://schemas.microsoft.com/office/drawing/2014/main" id="{1D5FB45A-3570-A540-86B8-35A0887075DC}"/>
              </a:ext>
            </a:extLst>
          </p:cNvPr>
          <p:cNvSpPr/>
          <p:nvPr/>
        </p:nvSpPr>
        <p:spPr>
          <a:xfrm>
            <a:off x="5955056" y="298477"/>
            <a:ext cx="6099158" cy="2273420"/>
          </a:xfrm>
          <a:prstGeom prst="wedgeEllipseCallout">
            <a:avLst>
              <a:gd name="adj1" fmla="val -5796"/>
              <a:gd name="adj2" fmla="val 109985"/>
            </a:avLst>
          </a:prstGeom>
          <a:solidFill>
            <a:srgbClr val="C13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800" dirty="0"/>
              <a:t>If you could have any musician come perform at a party for you, who would you invite?</a:t>
            </a:r>
          </a:p>
        </p:txBody>
      </p:sp>
    </p:spTree>
    <p:extLst>
      <p:ext uri="{BB962C8B-B14F-4D97-AF65-F5344CB8AC3E}">
        <p14:creationId xmlns:p14="http://schemas.microsoft.com/office/powerpoint/2010/main" val="166401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27E4-DF71-5943-945A-7940CCBAC03D}"/>
              </a:ext>
            </a:extLst>
          </p:cNvPr>
          <p:cNvSpPr>
            <a:spLocks noGrp="1"/>
          </p:cNvSpPr>
          <p:nvPr>
            <p:ph type="title"/>
          </p:nvPr>
        </p:nvSpPr>
        <p:spPr/>
        <p:txBody>
          <a:bodyPr/>
          <a:lstStyle/>
          <a:p>
            <a:r>
              <a:rPr lang="en-US" dirty="0"/>
              <a:t>Strengths in Your Family</a:t>
            </a:r>
          </a:p>
        </p:txBody>
      </p:sp>
      <p:sp>
        <p:nvSpPr>
          <p:cNvPr id="3" name="Content Placeholder 2">
            <a:extLst>
              <a:ext uri="{FF2B5EF4-FFF2-40B4-BE49-F238E27FC236}">
                <a16:creationId xmlns:a16="http://schemas.microsoft.com/office/drawing/2014/main" id="{8ADDA002-729B-2A46-A919-51ECE6EF0799}"/>
              </a:ext>
            </a:extLst>
          </p:cNvPr>
          <p:cNvSpPr>
            <a:spLocks noGrp="1"/>
          </p:cNvSpPr>
          <p:nvPr>
            <p:ph sz="quarter" idx="13"/>
          </p:nvPr>
        </p:nvSpPr>
        <p:spPr>
          <a:xfrm>
            <a:off x="1082675" y="1943100"/>
            <a:ext cx="11109325" cy="4627517"/>
          </a:xfrm>
        </p:spPr>
        <p:txBody>
          <a:bodyPr numCol="2" spcCol="457200">
            <a:normAutofit/>
          </a:bodyPr>
          <a:lstStyle/>
          <a:p>
            <a:pPr marL="457200" lvl="0" indent="-457200">
              <a:lnSpc>
                <a:spcPct val="110000"/>
              </a:lnSpc>
              <a:buFont typeface="Wingdings" pitchFamily="2" charset="2"/>
              <a:buChar char="q"/>
            </a:pPr>
            <a:r>
              <a:rPr lang="en-US" sz="2400" dirty="0"/>
              <a:t>We help each other feel important.</a:t>
            </a:r>
          </a:p>
          <a:p>
            <a:pPr marL="457200" lvl="0" indent="-457200">
              <a:lnSpc>
                <a:spcPct val="110000"/>
              </a:lnSpc>
              <a:buFont typeface="Wingdings" pitchFamily="2" charset="2"/>
              <a:buChar char="q"/>
            </a:pPr>
            <a:r>
              <a:rPr lang="en-US" sz="2400" dirty="0"/>
              <a:t>We ask follow-up questions because are really interested.</a:t>
            </a:r>
          </a:p>
          <a:p>
            <a:pPr marL="457200" lvl="0" indent="-457200">
              <a:lnSpc>
                <a:spcPct val="110000"/>
              </a:lnSpc>
              <a:buFont typeface="Wingdings" pitchFamily="2" charset="2"/>
              <a:buChar char="q"/>
            </a:pPr>
            <a:r>
              <a:rPr lang="en-US" sz="2400" dirty="0"/>
              <a:t>We help each other learn from mistakes.</a:t>
            </a:r>
          </a:p>
          <a:p>
            <a:pPr marL="457200" lvl="0" indent="-457200">
              <a:lnSpc>
                <a:spcPct val="110000"/>
              </a:lnSpc>
              <a:buFont typeface="Wingdings" pitchFamily="2" charset="2"/>
              <a:buChar char="q"/>
            </a:pPr>
            <a:r>
              <a:rPr lang="en-US" sz="2400" dirty="0"/>
              <a:t>We expect each other to use our strengths or gifts.</a:t>
            </a:r>
          </a:p>
          <a:p>
            <a:pPr marL="457200" lvl="0" indent="-457200">
              <a:lnSpc>
                <a:spcPct val="110000"/>
              </a:lnSpc>
              <a:buFont typeface="Wingdings" pitchFamily="2" charset="2"/>
              <a:buChar char="q"/>
            </a:pPr>
            <a:r>
              <a:rPr lang="en-US" sz="2400" dirty="0"/>
              <a:t>We help each other solve problems to reach our goals.</a:t>
            </a:r>
          </a:p>
          <a:p>
            <a:pPr marL="457200" lvl="0" indent="-457200">
              <a:lnSpc>
                <a:spcPct val="110000"/>
              </a:lnSpc>
              <a:buFont typeface="Wingdings" pitchFamily="2" charset="2"/>
              <a:buChar char="q"/>
            </a:pPr>
            <a:r>
              <a:rPr lang="en-US" sz="2400" dirty="0"/>
              <a:t>We help each other stay focused, follow rules, and get things done.</a:t>
            </a:r>
          </a:p>
          <a:p>
            <a:pPr marL="457200" lvl="0" indent="-457200">
              <a:lnSpc>
                <a:spcPct val="110000"/>
              </a:lnSpc>
              <a:buFont typeface="Wingdings" pitchFamily="2" charset="2"/>
              <a:buChar char="q"/>
            </a:pPr>
            <a:r>
              <a:rPr lang="en-US" sz="2400" dirty="0"/>
              <a:t>We plan things together.</a:t>
            </a:r>
          </a:p>
          <a:p>
            <a:pPr marL="457200" lvl="0" indent="-457200">
              <a:lnSpc>
                <a:spcPct val="110000"/>
              </a:lnSpc>
              <a:buFont typeface="Wingdings" pitchFamily="2" charset="2"/>
              <a:buChar char="q"/>
            </a:pPr>
            <a:r>
              <a:rPr lang="en-US" sz="2400" dirty="0"/>
              <a:t>When we make decisions, we consider what other people in the family think.</a:t>
            </a:r>
          </a:p>
          <a:p>
            <a:pPr marL="457200" lvl="0" indent="-457200">
              <a:lnSpc>
                <a:spcPct val="110000"/>
              </a:lnSpc>
              <a:buFont typeface="Wingdings" pitchFamily="2" charset="2"/>
              <a:buChar char="q"/>
            </a:pPr>
            <a:r>
              <a:rPr lang="en-US" sz="2400" dirty="0"/>
              <a:t>We help each other discover interesting new things.</a:t>
            </a:r>
          </a:p>
          <a:p>
            <a:pPr marL="457200" lvl="0" indent="-457200">
              <a:lnSpc>
                <a:spcPct val="110000"/>
              </a:lnSpc>
              <a:buFont typeface="Wingdings" pitchFamily="2" charset="2"/>
              <a:buChar char="q"/>
            </a:pPr>
            <a:r>
              <a:rPr lang="en-US" sz="2400" dirty="0"/>
              <a:t>We help each other imagine different possibilities for our future.</a:t>
            </a:r>
          </a:p>
        </p:txBody>
      </p:sp>
      <p:sp>
        <p:nvSpPr>
          <p:cNvPr id="4" name="TextBox 3">
            <a:extLst>
              <a:ext uri="{FF2B5EF4-FFF2-40B4-BE49-F238E27FC236}">
                <a16:creationId xmlns:a16="http://schemas.microsoft.com/office/drawing/2014/main" id="{15E23F58-F650-D641-8482-BA7FF0394668}"/>
              </a:ext>
            </a:extLst>
          </p:cNvPr>
          <p:cNvSpPr txBox="1"/>
          <p:nvPr/>
        </p:nvSpPr>
        <p:spPr>
          <a:xfrm>
            <a:off x="1258389" y="1267097"/>
            <a:ext cx="10524308" cy="523220"/>
          </a:xfrm>
          <a:prstGeom prst="rect">
            <a:avLst/>
          </a:prstGeom>
          <a:noFill/>
        </p:spPr>
        <p:txBody>
          <a:bodyPr wrap="square" rtlCol="0">
            <a:spAutoFit/>
          </a:bodyPr>
          <a:lstStyle/>
          <a:p>
            <a:r>
              <a:rPr lang="en-US" sz="2800" b="1" dirty="0"/>
              <a:t>Pick up to 3 statements that fit your family most of the time.</a:t>
            </a:r>
          </a:p>
        </p:txBody>
      </p:sp>
    </p:spTree>
    <p:extLst>
      <p:ext uri="{BB962C8B-B14F-4D97-AF65-F5344CB8AC3E}">
        <p14:creationId xmlns:p14="http://schemas.microsoft.com/office/powerpoint/2010/main" val="147820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27E4-DF71-5943-945A-7940CCBAC03D}"/>
              </a:ext>
            </a:extLst>
          </p:cNvPr>
          <p:cNvSpPr>
            <a:spLocks noGrp="1"/>
          </p:cNvSpPr>
          <p:nvPr>
            <p:ph type="title"/>
          </p:nvPr>
        </p:nvSpPr>
        <p:spPr/>
        <p:txBody>
          <a:bodyPr/>
          <a:lstStyle/>
          <a:p>
            <a:r>
              <a:rPr lang="en-US" dirty="0"/>
              <a:t>Strengths in Your Family</a:t>
            </a:r>
          </a:p>
        </p:txBody>
      </p:sp>
      <p:graphicFrame>
        <p:nvGraphicFramePr>
          <p:cNvPr id="4" name="Table 4">
            <a:extLst>
              <a:ext uri="{FF2B5EF4-FFF2-40B4-BE49-F238E27FC236}">
                <a16:creationId xmlns:a16="http://schemas.microsoft.com/office/drawing/2014/main" id="{68C113F1-7DB5-BF40-96C7-7DC8542051BE}"/>
              </a:ext>
            </a:extLst>
          </p:cNvPr>
          <p:cNvGraphicFramePr>
            <a:graphicFrameLocks noGrp="1"/>
          </p:cNvGraphicFramePr>
          <p:nvPr>
            <p:extLst>
              <p:ext uri="{D42A27DB-BD31-4B8C-83A1-F6EECF244321}">
                <p14:modId xmlns:p14="http://schemas.microsoft.com/office/powerpoint/2010/main" val="822656320"/>
              </p:ext>
            </p:extLst>
          </p:nvPr>
        </p:nvGraphicFramePr>
        <p:xfrm>
          <a:off x="1175698" y="1152715"/>
          <a:ext cx="10510024" cy="5279080"/>
        </p:xfrm>
        <a:graphic>
          <a:graphicData uri="http://schemas.openxmlformats.org/drawingml/2006/table">
            <a:tbl>
              <a:tblPr bandRow="1">
                <a:tableStyleId>{0E3FDE45-AF77-4B5C-9715-49D594BDF05E}</a:tableStyleId>
              </a:tblPr>
              <a:tblGrid>
                <a:gridCol w="1505509">
                  <a:extLst>
                    <a:ext uri="{9D8B030D-6E8A-4147-A177-3AD203B41FA5}">
                      <a16:colId xmlns:a16="http://schemas.microsoft.com/office/drawing/2014/main" val="4054606259"/>
                    </a:ext>
                  </a:extLst>
                </a:gridCol>
                <a:gridCol w="9004515">
                  <a:extLst>
                    <a:ext uri="{9D8B030D-6E8A-4147-A177-3AD203B41FA5}">
                      <a16:colId xmlns:a16="http://schemas.microsoft.com/office/drawing/2014/main" val="2224086874"/>
                    </a:ext>
                  </a:extLst>
                </a:gridCol>
              </a:tblGrid>
              <a:tr h="1055816">
                <a:tc>
                  <a:txBody>
                    <a:bodyPr/>
                    <a:lstStyle/>
                    <a:p>
                      <a:pPr algn="r"/>
                      <a:r>
                        <a:rPr lang="en-US" sz="1400" b="0" dirty="0"/>
                        <a:t>EXPRESS CARE</a:t>
                      </a:r>
                    </a:p>
                  </a:txBody>
                  <a:tcPr anchor="ctr"/>
                </a:tc>
                <a:tc>
                  <a:txBody>
                    <a:bodyPr/>
                    <a:lstStyle/>
                    <a:p>
                      <a:pPr marL="0" lvl="0" indent="0">
                        <a:lnSpc>
                          <a:spcPct val="150000"/>
                        </a:lnSpc>
                        <a:spcBef>
                          <a:spcPts val="0"/>
                        </a:spcBef>
                        <a:buNone/>
                      </a:pPr>
                      <a:r>
                        <a:rPr lang="en-US" sz="2000" b="0" dirty="0"/>
                        <a:t>We help each other feel important.</a:t>
                      </a:r>
                    </a:p>
                    <a:p>
                      <a:pPr marL="0" lvl="0" indent="0">
                        <a:lnSpc>
                          <a:spcPct val="150000"/>
                        </a:lnSpc>
                        <a:spcBef>
                          <a:spcPts val="0"/>
                        </a:spcBef>
                        <a:buNone/>
                      </a:pPr>
                      <a:r>
                        <a:rPr lang="en-US" sz="2000" b="0" dirty="0"/>
                        <a:t>We ask follow-up questions because are really interested.</a:t>
                      </a:r>
                    </a:p>
                  </a:txBody>
                  <a:tcPr anchor="ctr"/>
                </a:tc>
                <a:extLst>
                  <a:ext uri="{0D108BD9-81ED-4DB2-BD59-A6C34878D82A}">
                    <a16:rowId xmlns:a16="http://schemas.microsoft.com/office/drawing/2014/main" val="2825532880"/>
                  </a:ext>
                </a:extLst>
              </a:tr>
              <a:tr h="1055816">
                <a:tc>
                  <a:txBody>
                    <a:bodyPr/>
                    <a:lstStyle/>
                    <a:p>
                      <a:pPr algn="r"/>
                      <a:r>
                        <a:rPr lang="en-US" sz="1400" dirty="0"/>
                        <a:t>CHALLENGE GROWTH</a:t>
                      </a:r>
                    </a:p>
                  </a:txBody>
                  <a:tcPr anchor="ctr"/>
                </a:tc>
                <a:tc>
                  <a:txBody>
                    <a:bodyPr/>
                    <a:lstStyle/>
                    <a:p>
                      <a:pPr marL="0" lvl="0" indent="0">
                        <a:lnSpc>
                          <a:spcPct val="150000"/>
                        </a:lnSpc>
                        <a:spcBef>
                          <a:spcPts val="0"/>
                        </a:spcBef>
                        <a:buNone/>
                      </a:pPr>
                      <a:r>
                        <a:rPr lang="en-US" sz="2000" dirty="0"/>
                        <a:t>We help each other learn from mistakes.</a:t>
                      </a:r>
                    </a:p>
                    <a:p>
                      <a:pPr marL="0" lvl="0" indent="0">
                        <a:lnSpc>
                          <a:spcPct val="150000"/>
                        </a:lnSpc>
                        <a:spcBef>
                          <a:spcPts val="0"/>
                        </a:spcBef>
                        <a:buNone/>
                      </a:pPr>
                      <a:r>
                        <a:rPr lang="en-US" sz="2000" dirty="0"/>
                        <a:t>We expect each other to use our strengths or gifts.</a:t>
                      </a:r>
                    </a:p>
                  </a:txBody>
                  <a:tcPr anchor="ctr"/>
                </a:tc>
                <a:extLst>
                  <a:ext uri="{0D108BD9-81ED-4DB2-BD59-A6C34878D82A}">
                    <a16:rowId xmlns:a16="http://schemas.microsoft.com/office/drawing/2014/main" val="668648972"/>
                  </a:ext>
                </a:extLst>
              </a:tr>
              <a:tr h="1055816">
                <a:tc>
                  <a:txBody>
                    <a:bodyPr/>
                    <a:lstStyle/>
                    <a:p>
                      <a:pPr algn="r"/>
                      <a:r>
                        <a:rPr lang="en-US" sz="1400" dirty="0"/>
                        <a:t>PROVIDE SUPPORT</a:t>
                      </a:r>
                    </a:p>
                  </a:txBody>
                  <a:tcPr anchor="ctr"/>
                </a:tc>
                <a:tc>
                  <a:txBody>
                    <a:bodyPr/>
                    <a:lstStyle/>
                    <a:p>
                      <a:pPr marL="0" lvl="0" indent="0">
                        <a:lnSpc>
                          <a:spcPct val="150000"/>
                        </a:lnSpc>
                        <a:spcBef>
                          <a:spcPts val="0"/>
                        </a:spcBef>
                        <a:buNone/>
                      </a:pPr>
                      <a:r>
                        <a:rPr lang="en-US" sz="2000" dirty="0"/>
                        <a:t>We help each other solve problems to reach our goals.</a:t>
                      </a:r>
                    </a:p>
                    <a:p>
                      <a:pPr marL="0" lvl="0" indent="0">
                        <a:lnSpc>
                          <a:spcPct val="150000"/>
                        </a:lnSpc>
                        <a:spcBef>
                          <a:spcPts val="0"/>
                        </a:spcBef>
                        <a:buNone/>
                      </a:pPr>
                      <a:r>
                        <a:rPr lang="en-US" sz="2000" dirty="0"/>
                        <a:t>We help each other stay focused, follow rules, and get things done.</a:t>
                      </a:r>
                    </a:p>
                  </a:txBody>
                  <a:tcPr anchor="ctr"/>
                </a:tc>
                <a:extLst>
                  <a:ext uri="{0D108BD9-81ED-4DB2-BD59-A6C34878D82A}">
                    <a16:rowId xmlns:a16="http://schemas.microsoft.com/office/drawing/2014/main" val="328083388"/>
                  </a:ext>
                </a:extLst>
              </a:tr>
              <a:tr h="1055816">
                <a:tc>
                  <a:txBody>
                    <a:bodyPr/>
                    <a:lstStyle/>
                    <a:p>
                      <a:pPr algn="r"/>
                      <a:r>
                        <a:rPr lang="en-US" sz="1400" dirty="0"/>
                        <a:t>SHARE POWER</a:t>
                      </a:r>
                    </a:p>
                  </a:txBody>
                  <a:tcPr anchor="ctr"/>
                </a:tc>
                <a:tc>
                  <a:txBody>
                    <a:bodyPr/>
                    <a:lstStyle/>
                    <a:p>
                      <a:pPr marL="0" lvl="0" indent="0">
                        <a:lnSpc>
                          <a:spcPct val="150000"/>
                        </a:lnSpc>
                        <a:spcBef>
                          <a:spcPts val="0"/>
                        </a:spcBef>
                        <a:buNone/>
                      </a:pPr>
                      <a:r>
                        <a:rPr lang="en-US" sz="2000" dirty="0"/>
                        <a:t>We plan things together.</a:t>
                      </a:r>
                    </a:p>
                    <a:p>
                      <a:pPr marL="0" lvl="0" indent="0">
                        <a:lnSpc>
                          <a:spcPct val="150000"/>
                        </a:lnSpc>
                        <a:spcBef>
                          <a:spcPts val="0"/>
                        </a:spcBef>
                        <a:buNone/>
                      </a:pPr>
                      <a:r>
                        <a:rPr lang="en-US" sz="2000" dirty="0"/>
                        <a:t>When we make decisions, we consider what other people in the family think.</a:t>
                      </a:r>
                    </a:p>
                  </a:txBody>
                  <a:tcPr anchor="ctr"/>
                </a:tc>
                <a:extLst>
                  <a:ext uri="{0D108BD9-81ED-4DB2-BD59-A6C34878D82A}">
                    <a16:rowId xmlns:a16="http://schemas.microsoft.com/office/drawing/2014/main" val="2532963737"/>
                  </a:ext>
                </a:extLst>
              </a:tr>
              <a:tr h="1055816">
                <a:tc>
                  <a:txBody>
                    <a:bodyPr/>
                    <a:lstStyle/>
                    <a:p>
                      <a:pPr algn="r"/>
                      <a:r>
                        <a:rPr lang="en-US" sz="1400" dirty="0"/>
                        <a:t>EXPAND POSSIBILITIES</a:t>
                      </a:r>
                    </a:p>
                  </a:txBody>
                  <a:tcPr anchor="ctr"/>
                </a:tc>
                <a:tc>
                  <a:txBody>
                    <a:bodyPr/>
                    <a:lstStyle/>
                    <a:p>
                      <a:pPr marL="0" lvl="0" indent="0">
                        <a:lnSpc>
                          <a:spcPct val="150000"/>
                        </a:lnSpc>
                        <a:spcBef>
                          <a:spcPts val="0"/>
                        </a:spcBef>
                        <a:buNone/>
                      </a:pPr>
                      <a:r>
                        <a:rPr lang="en-US" sz="2000" dirty="0"/>
                        <a:t>We help each other discover interesting new things.</a:t>
                      </a:r>
                    </a:p>
                    <a:p>
                      <a:pPr marL="0" lvl="0" indent="0">
                        <a:lnSpc>
                          <a:spcPct val="150000"/>
                        </a:lnSpc>
                        <a:spcBef>
                          <a:spcPts val="0"/>
                        </a:spcBef>
                        <a:buNone/>
                      </a:pPr>
                      <a:r>
                        <a:rPr lang="en-US" sz="2000" dirty="0"/>
                        <a:t>We help each other imagine different possibilities for our future.</a:t>
                      </a:r>
                    </a:p>
                  </a:txBody>
                  <a:tcPr anchor="ctr"/>
                </a:tc>
                <a:extLst>
                  <a:ext uri="{0D108BD9-81ED-4DB2-BD59-A6C34878D82A}">
                    <a16:rowId xmlns:a16="http://schemas.microsoft.com/office/drawing/2014/main" val="4169304940"/>
                  </a:ext>
                </a:extLst>
              </a:tr>
            </a:tbl>
          </a:graphicData>
        </a:graphic>
      </p:graphicFrame>
    </p:spTree>
    <p:extLst>
      <p:ext uri="{BB962C8B-B14F-4D97-AF65-F5344CB8AC3E}">
        <p14:creationId xmlns:p14="http://schemas.microsoft.com/office/powerpoint/2010/main" val="261717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B999-C241-9F45-A9EF-95E95BC0EF34}"/>
              </a:ext>
            </a:extLst>
          </p:cNvPr>
          <p:cNvSpPr>
            <a:spLocks noGrp="1"/>
          </p:cNvSpPr>
          <p:nvPr>
            <p:ph type="title"/>
          </p:nvPr>
        </p:nvSpPr>
        <p:spPr>
          <a:xfrm>
            <a:off x="5096655" y="315303"/>
            <a:ext cx="6840499" cy="690193"/>
          </a:xfrm>
        </p:spPr>
        <p:txBody>
          <a:bodyPr/>
          <a:lstStyle/>
          <a:p>
            <a:r>
              <a:rPr lang="en-US" dirty="0"/>
              <a:t>Make the Most of Family Sessions</a:t>
            </a:r>
          </a:p>
        </p:txBody>
      </p:sp>
      <p:sp>
        <p:nvSpPr>
          <p:cNvPr id="3" name="Slide Number Placeholder 2">
            <a:extLst>
              <a:ext uri="{FF2B5EF4-FFF2-40B4-BE49-F238E27FC236}">
                <a16:creationId xmlns:a16="http://schemas.microsoft.com/office/drawing/2014/main" id="{6DEAB340-68C7-2F47-A641-28DA6DEEA775}"/>
              </a:ext>
            </a:extLst>
          </p:cNvPr>
          <p:cNvSpPr>
            <a:spLocks noGrp="1"/>
          </p:cNvSpPr>
          <p:nvPr>
            <p:ph type="sldNum" sz="quarter" idx="11"/>
          </p:nvPr>
        </p:nvSpPr>
        <p:spPr/>
        <p:txBody>
          <a:bodyPr/>
          <a:lstStyle/>
          <a:p>
            <a:fld id="{511C3435-5B76-6D45-886D-F72BCEC2812A}" type="slidenum">
              <a:rPr lang="en-US" smtClean="0"/>
              <a:t>13</a:t>
            </a:fld>
            <a:endParaRPr lang="en-US" dirty="0"/>
          </a:p>
        </p:txBody>
      </p:sp>
      <p:pic>
        <p:nvPicPr>
          <p:cNvPr id="8" name="Picture 7">
            <a:extLst>
              <a:ext uri="{FF2B5EF4-FFF2-40B4-BE49-F238E27FC236}">
                <a16:creationId xmlns:a16="http://schemas.microsoft.com/office/drawing/2014/main" id="{AD0A9DF7-3DD0-A849-9F19-EDB987620044}"/>
              </a:ext>
            </a:extLst>
          </p:cNvPr>
          <p:cNvPicPr>
            <a:picLocks noChangeAspect="1"/>
          </p:cNvPicPr>
          <p:nvPr/>
        </p:nvPicPr>
        <p:blipFill rotWithShape="1">
          <a:blip r:embed="rId3">
            <a:duotone>
              <a:schemeClr val="accent3">
                <a:shade val="45000"/>
                <a:satMod val="135000"/>
              </a:schemeClr>
              <a:prstClr val="white"/>
            </a:duotone>
          </a:blip>
          <a:srcRect b="15499"/>
          <a:stretch/>
        </p:blipFill>
        <p:spPr>
          <a:xfrm>
            <a:off x="-486533" y="315303"/>
            <a:ext cx="6247101" cy="5278846"/>
          </a:xfrm>
          <a:prstGeom prst="rect">
            <a:avLst/>
          </a:prstGeom>
        </p:spPr>
      </p:pic>
      <p:sp>
        <p:nvSpPr>
          <p:cNvPr id="9" name="Title 1">
            <a:extLst>
              <a:ext uri="{FF2B5EF4-FFF2-40B4-BE49-F238E27FC236}">
                <a16:creationId xmlns:a16="http://schemas.microsoft.com/office/drawing/2014/main" id="{D37D188B-B02F-F545-9544-A442B2D61D49}"/>
              </a:ext>
            </a:extLst>
          </p:cNvPr>
          <p:cNvSpPr txBox="1">
            <a:spLocks/>
          </p:cNvSpPr>
          <p:nvPr/>
        </p:nvSpPr>
        <p:spPr>
          <a:xfrm>
            <a:off x="1247820" y="2108588"/>
            <a:ext cx="2778393" cy="1692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chemeClr val="accent3"/>
                </a:solidFill>
              </a:rPr>
              <a:t>Families Learning Together</a:t>
            </a:r>
          </a:p>
        </p:txBody>
      </p:sp>
      <p:sp>
        <p:nvSpPr>
          <p:cNvPr id="6" name="Content Placeholder 5">
            <a:extLst>
              <a:ext uri="{FF2B5EF4-FFF2-40B4-BE49-F238E27FC236}">
                <a16:creationId xmlns:a16="http://schemas.microsoft.com/office/drawing/2014/main" id="{49B45AC8-F27F-034E-BA2D-23165D3A007B}"/>
              </a:ext>
            </a:extLst>
          </p:cNvPr>
          <p:cNvSpPr>
            <a:spLocks noGrp="1"/>
          </p:cNvSpPr>
          <p:nvPr>
            <p:ph sz="quarter" idx="12"/>
          </p:nvPr>
        </p:nvSpPr>
        <p:spPr/>
        <p:txBody>
          <a:bodyPr/>
          <a:lstStyle/>
          <a:p>
            <a:pPr marL="457200" lvl="1" indent="-457200">
              <a:lnSpc>
                <a:spcPct val="120000"/>
              </a:lnSpc>
              <a:spcBef>
                <a:spcPts val="1200"/>
              </a:spcBef>
              <a:buFont typeface="Arial" panose="020B0604020202020204" pitchFamily="34" charset="0"/>
              <a:buChar char="•"/>
            </a:pPr>
            <a:r>
              <a:rPr lang="en-US" sz="3200" dirty="0"/>
              <a:t>Everyone meets together</a:t>
            </a:r>
          </a:p>
          <a:p>
            <a:pPr marL="457200" lvl="1" indent="-457200">
              <a:lnSpc>
                <a:spcPct val="120000"/>
              </a:lnSpc>
              <a:spcBef>
                <a:spcPts val="1200"/>
              </a:spcBef>
              <a:buFont typeface="Arial" panose="020B0604020202020204" pitchFamily="34" charset="0"/>
              <a:buChar char="•"/>
            </a:pPr>
            <a:r>
              <a:rPr lang="en-US" sz="3200" dirty="0"/>
              <a:t>Youth share expectations</a:t>
            </a:r>
          </a:p>
          <a:p>
            <a:pPr marL="457200" lvl="1" indent="-457200">
              <a:lnSpc>
                <a:spcPct val="120000"/>
              </a:lnSpc>
              <a:spcBef>
                <a:spcPts val="1200"/>
              </a:spcBef>
              <a:buFont typeface="Arial" panose="020B0604020202020204" pitchFamily="34" charset="0"/>
              <a:buChar char="•"/>
            </a:pPr>
            <a:r>
              <a:rPr lang="en-US" sz="3200" dirty="0"/>
              <a:t>Dig into five keys to strong youth-parent relationships</a:t>
            </a:r>
          </a:p>
          <a:p>
            <a:pPr marL="457200" lvl="1" indent="-457200">
              <a:lnSpc>
                <a:spcPct val="120000"/>
              </a:lnSpc>
              <a:spcBef>
                <a:spcPts val="1200"/>
              </a:spcBef>
              <a:buFont typeface="Arial" panose="020B0604020202020204" pitchFamily="34" charset="0"/>
              <a:buChar char="•"/>
            </a:pPr>
            <a:r>
              <a:rPr lang="en-US" sz="3200" dirty="0"/>
              <a:t>Talk about activities to do between sessions</a:t>
            </a:r>
          </a:p>
          <a:p>
            <a:pPr marL="457200" lvl="1" indent="-457200">
              <a:lnSpc>
                <a:spcPct val="120000"/>
              </a:lnSpc>
              <a:spcBef>
                <a:spcPts val="12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225413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14</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307488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a:xfrm>
            <a:off x="5361708" y="1831032"/>
            <a:ext cx="6567056" cy="2387600"/>
          </a:xfrm>
        </p:spPr>
        <p:txBody>
          <a:bodyPr>
            <a:normAutofit/>
          </a:bodyPr>
          <a:lstStyle/>
          <a:p>
            <a:pPr>
              <a:lnSpc>
                <a:spcPct val="110000"/>
              </a:lnSpc>
              <a:spcAft>
                <a:spcPts val="1800"/>
              </a:spcAft>
            </a:pPr>
            <a:r>
              <a:rPr lang="en-US" dirty="0"/>
              <a:t>Thriving Through</a:t>
            </a:r>
            <a:br>
              <a:rPr lang="en-US" dirty="0"/>
            </a:br>
            <a:r>
              <a:rPr lang="en-US" dirty="0"/>
              <a:t>the Teenage Years</a:t>
            </a:r>
          </a:p>
        </p:txBody>
      </p:sp>
      <p:sp>
        <p:nvSpPr>
          <p:cNvPr id="3" name="Subtitle 2">
            <a:extLst>
              <a:ext uri="{FF2B5EF4-FFF2-40B4-BE49-F238E27FC236}">
                <a16:creationId xmlns:a16="http://schemas.microsoft.com/office/drawing/2014/main" id="{3029DC62-FA06-8243-8453-3332C5FBB23D}"/>
              </a:ext>
            </a:extLst>
          </p:cNvPr>
          <p:cNvSpPr>
            <a:spLocks noGrp="1"/>
          </p:cNvSpPr>
          <p:nvPr>
            <p:ph type="subTitle" idx="1"/>
          </p:nvPr>
        </p:nvSpPr>
        <p:spPr>
          <a:xfrm>
            <a:off x="5361708" y="4465914"/>
            <a:ext cx="6567056" cy="1002561"/>
          </a:xfrm>
        </p:spPr>
        <p:txBody>
          <a:bodyPr>
            <a:normAutofit/>
          </a:bodyPr>
          <a:lstStyle/>
          <a:p>
            <a:r>
              <a:rPr lang="en-US" sz="3200" dirty="0"/>
              <a:t>The Power of Family Relationships</a:t>
            </a:r>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833264"/>
            <a:ext cx="3796232" cy="461665"/>
          </a:xfrm>
          <a:prstGeom prst="rect">
            <a:avLst/>
          </a:prstGeom>
          <a:noFill/>
        </p:spPr>
        <p:txBody>
          <a:bodyPr wrap="none" rtlCol="0">
            <a:spAutoFit/>
          </a:bodyPr>
          <a:lstStyle/>
          <a:p>
            <a:r>
              <a:rPr lang="en-US" sz="2400" dirty="0"/>
              <a:t>Session 1: Family Session</a:t>
            </a:r>
          </a:p>
        </p:txBody>
      </p:sp>
      <p:pic>
        <p:nvPicPr>
          <p:cNvPr id="7" name="Picture 6">
            <a:extLst>
              <a:ext uri="{FF2B5EF4-FFF2-40B4-BE49-F238E27FC236}">
                <a16:creationId xmlns:a16="http://schemas.microsoft.com/office/drawing/2014/main" id="{1DAE983C-B403-C444-8C19-9228D7E8760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73" b="77294" l="1000" r="76500">
                        <a14:foregroundMark x1="76600" y1="18119" x2="76600" y2="18119"/>
                        <a14:foregroundMark x1="65500" y1="21101" x2="65500" y2="21101"/>
                        <a14:foregroundMark x1="4100" y1="35780" x2="4100" y2="35780"/>
                        <a14:foregroundMark x1="1500" y1="33716" x2="1500" y2="33716"/>
                        <a14:foregroundMark x1="31600" y1="77294" x2="31600" y2="77294"/>
                        <a14:foregroundMark x1="68100" y1="64564" x2="68100" y2="64564"/>
                        <a14:foregroundMark x1="70000" y1="54817" x2="70000" y2="54817"/>
                        <a14:foregroundMark x1="44600" y1="9060" x2="44600" y2="9060"/>
                        <a14:foregroundMark x1="25600" y1="5963" x2="25600" y2="5963"/>
                        <a14:foregroundMark x1="54600" y1="70642" x2="54600" y2="70642"/>
                        <a14:foregroundMark x1="54000" y1="72821" x2="55100" y2="65826"/>
                        <a14:foregroundMark x1="55100" y1="65826" x2="53400" y2="58257"/>
                        <a14:foregroundMark x1="53400" y1="58257" x2="55200" y2="51376"/>
                        <a14:foregroundMark x1="55200" y1="51376" x2="57400" y2="47477"/>
                        <a14:foregroundMark x1="68100" y1="66743" x2="68100" y2="59977"/>
                        <a14:foregroundMark x1="9800" y1="27638" x2="9800" y2="27638"/>
                        <a14:foregroundMark x1="10000" y1="27638" x2="10000" y2="27638"/>
                        <a14:foregroundMark x1="10000" y1="27408" x2="10000" y2="27408"/>
                        <a14:foregroundMark x1="8100" y1="27179" x2="8100" y2="27179"/>
                        <a14:foregroundMark x1="50000" y1="46216" x2="50000" y2="46216"/>
                        <a14:foregroundMark x1="50600" y1="46560" x2="50600" y2="46560"/>
                        <a14:foregroundMark x1="48700" y1="10550" x2="48700" y2="10550"/>
                        <a14:foregroundMark x1="48300" y1="11124" x2="48300" y2="11124"/>
                        <a14:foregroundMark x1="48300" y1="10550" x2="48300" y2="10550"/>
                        <a14:foregroundMark x1="53100" y1="21101" x2="53100" y2="21101"/>
                        <a14:foregroundMark x1="52900" y1="20872" x2="52900" y2="20872"/>
                        <a14:foregroundMark x1="53100" y1="20872" x2="53100" y2="20872"/>
                        <a14:foregroundMark x1="53400" y1="20642" x2="53400" y2="20642"/>
                        <a14:foregroundMark x1="1000" y1="35780" x2="1000" y2="35780"/>
                        <a14:foregroundMark x1="10300" y1="26950" x2="10300" y2="26950"/>
                        <a14:foregroundMark x1="10700" y1="27408" x2="10700" y2="27408"/>
                        <a14:foregroundMark x1="10400" y1="27179" x2="10400" y2="27179"/>
                        <a14:foregroundMark x1="22900" y1="2752" x2="22900" y2="2752"/>
                        <a14:foregroundMark x1="22600" y1="2638" x2="22600" y2="2638"/>
                        <a14:foregroundMark x1="22400" y1="2179" x2="22400" y2="2179"/>
                        <a14:foregroundMark x1="23300" y1="2982" x2="23300" y2="2982"/>
                        <a14:foregroundMark x1="23300" y1="3326" x2="23300" y2="3326"/>
                        <a14:foregroundMark x1="43500" y1="7454" x2="43500" y2="7454"/>
                        <a14:foregroundMark x1="10000" y1="24083" x2="10000" y2="24083"/>
                        <a14:foregroundMark x1="9200" y1="27294" x2="9200" y2="27294"/>
                        <a14:foregroundMark x1="7900" y1="26950" x2="7900" y2="26950"/>
                        <a14:foregroundMark x1="7500" y1="26606" x2="7500" y2="26606"/>
                        <a14:foregroundMark x1="8900" y1="29587" x2="8900" y2="29587"/>
                        <a14:foregroundMark x1="8200" y1="25344" x2="8200" y2="25344"/>
                        <a14:foregroundMark x1="10200" y1="26950" x2="10200" y2="26950"/>
                        <a14:foregroundMark x1="9400" y1="26950" x2="9400" y2="26950"/>
                        <a14:foregroundMark x1="8800" y1="26950" x2="8800" y2="26950"/>
                        <a14:foregroundMark x1="9200" y1="26950" x2="9200" y2="26950"/>
                        <a14:foregroundMark x1="10300" y1="22248" x2="10300" y2="22248"/>
                        <a14:foregroundMark x1="8600" y1="22133" x2="8600" y2="22133"/>
                        <a14:foregroundMark x1="10000" y1="23050" x2="10000" y2="23050"/>
                        <a14:foregroundMark x1="9700" y1="22936" x2="9700" y2="22936"/>
                        <a14:foregroundMark x1="44400" y1="8142" x2="44400" y2="8142"/>
                        <a14:foregroundMark x1="44000" y1="6537" x2="44000" y2="6537"/>
                        <a14:foregroundMark x1="45100" y1="6995" x2="45100" y2="6995"/>
                        <a14:foregroundMark x1="45000" y1="6766" x2="45000" y2="6766"/>
                        <a14:foregroundMark x1="45000" y1="6766" x2="45000" y2="6766"/>
                        <a14:foregroundMark x1="44900" y1="6766" x2="44900" y2="6766"/>
                        <a14:foregroundMark x1="14300" y1="28899" x2="14300" y2="28899"/>
                        <a14:foregroundMark x1="17100" y1="30963" x2="17100" y2="30963"/>
                        <a14:foregroundMark x1="17100" y1="31193" x2="17100" y2="31193"/>
                        <a14:foregroundMark x1="17100" y1="31193" x2="17100" y2="31193"/>
                        <a14:foregroundMark x1="16900" y1="31078" x2="16900" y2="31078"/>
                        <a14:foregroundMark x1="17500" y1="31078" x2="16222" y2="31387"/>
                        <a14:foregroundMark x1="24900" y1="1491" x2="24200" y2="573"/>
                        <a14:foregroundMark x1="49300" y1="10665" x2="49300" y2="10665"/>
                        <a14:foregroundMark x1="49100" y1="10665" x2="49100" y2="10665"/>
                        <a14:foregroundMark x1="56900" y1="30963" x2="56400" y2="30619"/>
                        <a14:foregroundMark x1="53400" y1="36353" x2="53400" y2="36353"/>
                        <a14:foregroundMark x1="53200" y1="36583" x2="53200" y2="36583"/>
                        <a14:foregroundMark x1="53500" y1="36697" x2="53300" y2="36239"/>
                        <a14:foregroundMark x1="56900" y1="31307" x2="56300" y2="30734"/>
                        <a14:backgroundMark x1="76600" y1="51376" x2="76600" y2="51376"/>
                        <a14:backgroundMark x1="65300" y1="20642" x2="65300" y2="20642"/>
                        <a14:backgroundMark x1="42100" y1="19839" x2="42100" y2="19839"/>
                        <a14:backgroundMark x1="10200" y1="28899" x2="10200" y2="28899"/>
                        <a14:backgroundMark x1="12000" y1="25459" x2="12000" y2="25459"/>
                        <a14:backgroundMark x1="10200" y1="26950" x2="10200" y2="26950"/>
                        <a14:backgroundMark x1="17500" y1="36239" x2="17500" y2="36239"/>
                        <a14:backgroundMark x1="10700" y1="28440" x2="10700" y2="28440"/>
                        <a14:backgroundMark x1="10000" y1="27179" x2="10000" y2="27179"/>
                        <a14:backgroundMark x1="9200" y1="26491" x2="9200" y2="26491"/>
                        <a14:backgroundMark x1="41700" y1="19495" x2="41700" y2="19495"/>
                        <a14:backgroundMark x1="37900" y1="12729" x2="37900" y2="12729"/>
                        <a14:backgroundMark x1="37600" y1="12729" x2="37600" y2="12729"/>
                        <a14:backgroundMark x1="52900" y1="20413" x2="52900" y2="20413"/>
                        <a14:backgroundMark x1="52700" y1="19954" x2="52700" y2="19954"/>
                        <a14:backgroundMark x1="52300" y1="20183" x2="52300" y2="20183"/>
                        <a14:backgroundMark x1="24200" y1="2064" x2="24200" y2="2064"/>
                        <a14:backgroundMark x1="24200" y1="1606" x2="24200" y2="1606"/>
                        <a14:backgroundMark x1="24200" y1="1720" x2="24200" y2="1720"/>
                        <a14:backgroundMark x1="25500" y1="1950" x2="25500" y2="1950"/>
                        <a14:backgroundMark x1="25500" y1="1720" x2="25500" y2="1720"/>
                        <a14:backgroundMark x1="25500" y1="1720" x2="25500" y2="1720"/>
                        <a14:backgroundMark x1="25400" y1="1720" x2="25400" y2="1720"/>
                        <a14:backgroundMark x1="25300" y1="1720" x2="25300" y2="1720"/>
                        <a14:backgroundMark x1="25300" y1="1720" x2="25300" y2="1720"/>
                        <a14:backgroundMark x1="23200" y1="2867" x2="22500" y2="2179"/>
                        <a14:backgroundMark x1="25500" y1="1720" x2="25500" y2="1720"/>
                        <a14:backgroundMark x1="25400" y1="1835" x2="25400" y2="1835"/>
                        <a14:backgroundMark x1="25300" y1="1376" x2="25300" y2="1032"/>
                        <a14:backgroundMark x1="25100" y1="1032" x2="25100" y2="1032"/>
                        <a14:backgroundMark x1="25500" y1="1720" x2="25500" y2="2179"/>
                        <a14:backgroundMark x1="25100" y1="1032" x2="25100" y2="688"/>
                        <a14:backgroundMark x1="25400" y1="1491" x2="25100" y2="573"/>
                        <a14:backgroundMark x1="13000" y1="28096" x2="13000" y2="28096"/>
                        <a14:backgroundMark x1="13600" y1="27408" x2="13600" y2="27408"/>
                        <a14:backgroundMark x1="14500" y1="31307" x2="14500" y2="31307"/>
                        <a14:backgroundMark x1="12100" y1="32110" x2="12100" y2="32110"/>
                        <a14:backgroundMark x1="11900" y1="25229" x2="11900" y2="25229"/>
                        <a14:backgroundMark x1="10100" y1="26261" x2="10100" y2="26261"/>
                        <a14:backgroundMark x1="8800" y1="26606" x2="8300" y2="26720"/>
                        <a14:backgroundMark x1="3700" y1="37385" x2="3700" y2="37385"/>
                        <a14:backgroundMark x1="19500" y1="30161" x2="19500" y2="30161"/>
                        <a14:backgroundMark x1="13300" y1="29128" x2="13300" y2="29128"/>
                        <a14:backgroundMark x1="9100" y1="29358" x2="9100" y2="29358"/>
                        <a14:backgroundMark x1="10500" y1="23739" x2="10500" y2="23739"/>
                        <a14:backgroundMark x1="10200" y1="23624" x2="10200" y2="23624"/>
                        <a14:backgroundMark x1="10100" y1="22821" x2="10100" y2="22821"/>
                        <a14:backgroundMark x1="20700" y1="52408" x2="20700" y2="52408"/>
                        <a14:backgroundMark x1="34100" y1="50344" x2="34100" y2="50344"/>
                        <a14:backgroundMark x1="44200" y1="32683" x2="44200" y2="32683"/>
                        <a14:backgroundMark x1="9700" y1="22477" x2="9400" y2="22592"/>
                        <a14:backgroundMark x1="69200" y1="16284" x2="69200" y2="16284"/>
                        <a14:backgroundMark x1="48400" y1="10550" x2="48400" y2="10550"/>
                        <a14:backgroundMark x1="48300" y1="10780" x2="48300" y2="10780"/>
                        <a14:backgroundMark x1="48300" y1="10321" x2="48300" y2="10321"/>
                        <a14:backgroundMark x1="49300" y1="10780" x2="49300" y2="10780"/>
                        <a14:backgroundMark x1="49200" y1="10665" x2="49200" y2="10665"/>
                        <a14:backgroundMark x1="49200" y1="10780" x2="49200" y2="10780"/>
                        <a14:backgroundMark x1="44100" y1="7569" x2="44100" y2="7569"/>
                        <a14:backgroundMark x1="43800" y1="7569" x2="43800" y2="7569"/>
                        <a14:backgroundMark x1="43800" y1="7569" x2="43800" y2="7569"/>
                        <a14:backgroundMark x1="37600" y1="8486" x2="41000" y2="7339"/>
                        <a14:backgroundMark x1="44600" y1="6651" x2="44600" y2="6651"/>
                        <a14:backgroundMark x1="9100" y1="29128" x2="9100" y2="29128"/>
                        <a14:backgroundMark x1="8400" y1="25917" x2="8400" y2="25917"/>
                        <a14:backgroundMark x1="8100" y1="26606" x2="8100" y2="26606"/>
                        <a14:backgroundMark x1="9000" y1="22133" x2="9000" y2="22133"/>
                        <a14:backgroundMark x1="9000" y1="22133" x2="9000" y2="22133"/>
                        <a14:backgroundMark x1="8800" y1="22133" x2="8800" y2="22133"/>
                        <a14:backgroundMark x1="3300" y1="36124" x2="3300" y2="36124"/>
                        <a14:backgroundMark x1="11800" y1="29358" x2="11800" y2="29358"/>
                        <a14:backgroundMark x1="11800" y1="29128" x2="11800" y2="29128"/>
                        <a14:backgroundMark x1="13000" y1="24656" x2="13000" y2="24656"/>
                        <a14:backgroundMark x1="12900" y1="24656" x2="12900" y2="24656"/>
                        <a14:backgroundMark x1="19500" y1="30046" x2="19500" y2="30046"/>
                        <a14:backgroundMark x1="13000" y1="29014" x2="13000" y2="29014"/>
                        <a14:backgroundMark x1="16900" y1="30734" x2="16900" y2="30734"/>
                        <a14:backgroundMark x1="16200" y1="31422" x2="16200" y2="31422"/>
                        <a14:backgroundMark x1="15700" y1="31307" x2="16200" y2="31422"/>
                        <a14:backgroundMark x1="16200" y1="31537" x2="16200" y2="31537"/>
                        <a14:backgroundMark x1="39300" y1="12500" x2="39300" y2="12500"/>
                        <a14:backgroundMark x1="25200" y1="1147" x2="25200" y2="1147"/>
                        <a14:backgroundMark x1="25100" y1="1032" x2="25200" y2="1376"/>
                        <a14:backgroundMark x1="49700" y1="10550" x2="49700" y2="10550"/>
                        <a14:backgroundMark x1="49300" y1="10780" x2="49300" y2="10780"/>
                        <a14:backgroundMark x1="49100" y1="10780" x2="49100" y2="10780"/>
                        <a14:backgroundMark x1="49000" y1="10436" x2="49000" y2="10436"/>
                        <a14:backgroundMark x1="49700" y1="10780" x2="49700" y2="10780"/>
                        <a14:backgroundMark x1="49200" y1="10550" x2="49200" y2="10550"/>
                        <a14:backgroundMark x1="49100" y1="10780" x2="49100" y2="10780"/>
                        <a14:backgroundMark x1="49100" y1="10436" x2="49100" y2="10436"/>
                        <a14:backgroundMark x1="49000" y1="10665" x2="49000" y2="10665"/>
                        <a14:backgroundMark x1="52200" y1="61468" x2="52200" y2="61468"/>
                        <a14:backgroundMark x1="33200" y1="59404" x2="33200" y2="59404"/>
                      </a14:backgroundRemoval>
                    </a14:imgEffect>
                  </a14:imgLayer>
                </a14:imgProps>
              </a:ext>
            </a:extLst>
          </a:blip>
          <a:srcRect r="20987" b="15235"/>
          <a:stretch/>
        </p:blipFill>
        <p:spPr>
          <a:xfrm flipH="1">
            <a:off x="-185461" y="177315"/>
            <a:ext cx="6096000" cy="5695033"/>
          </a:xfrm>
          <a:prstGeom prst="rect">
            <a:avLst/>
          </a:prstGeom>
        </p:spPr>
      </p:pic>
    </p:spTree>
    <p:extLst>
      <p:ext uri="{BB962C8B-B14F-4D97-AF65-F5344CB8AC3E}">
        <p14:creationId xmlns:p14="http://schemas.microsoft.com/office/powerpoint/2010/main" val="299549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61D8E4-AFAB-B046-AADA-D4D89524B116}"/>
              </a:ext>
            </a:extLst>
          </p:cNvPr>
          <p:cNvSpPr>
            <a:spLocks noGrp="1"/>
          </p:cNvSpPr>
          <p:nvPr>
            <p:ph type="title"/>
          </p:nvPr>
        </p:nvSpPr>
        <p:spPr/>
        <p:txBody>
          <a:bodyPr/>
          <a:lstStyle/>
          <a:p>
            <a:r>
              <a:rPr lang="en-US" dirty="0"/>
              <a:t>Family Character Strengths Bingo</a:t>
            </a:r>
          </a:p>
        </p:txBody>
      </p:sp>
      <p:sp>
        <p:nvSpPr>
          <p:cNvPr id="3" name="Slide Number Placeholder 2">
            <a:extLst>
              <a:ext uri="{FF2B5EF4-FFF2-40B4-BE49-F238E27FC236}">
                <a16:creationId xmlns:a16="http://schemas.microsoft.com/office/drawing/2014/main" id="{AFF70156-8FA0-1C4A-AF48-90D696B64181}"/>
              </a:ext>
            </a:extLst>
          </p:cNvPr>
          <p:cNvSpPr>
            <a:spLocks noGrp="1"/>
          </p:cNvSpPr>
          <p:nvPr>
            <p:ph type="sldNum" sz="quarter" idx="12"/>
          </p:nvPr>
        </p:nvSpPr>
        <p:spPr/>
        <p:txBody>
          <a:bodyPr/>
          <a:lstStyle/>
          <a:p>
            <a:fld id="{511C3435-5B76-6D45-886D-F72BCEC2812A}" type="slidenum">
              <a:rPr lang="en-US" smtClean="0"/>
              <a:t>16</a:t>
            </a:fld>
            <a:endParaRPr lang="en-US" dirty="0"/>
          </a:p>
        </p:txBody>
      </p:sp>
      <p:graphicFrame>
        <p:nvGraphicFramePr>
          <p:cNvPr id="8" name="Table 8">
            <a:extLst>
              <a:ext uri="{FF2B5EF4-FFF2-40B4-BE49-F238E27FC236}">
                <a16:creationId xmlns:a16="http://schemas.microsoft.com/office/drawing/2014/main" id="{332D411C-44C7-1E41-A496-DC13E67CC5DA}"/>
              </a:ext>
            </a:extLst>
          </p:cNvPr>
          <p:cNvGraphicFramePr>
            <a:graphicFrameLocks noGrp="1"/>
          </p:cNvGraphicFramePr>
          <p:nvPr>
            <p:extLst>
              <p:ext uri="{D42A27DB-BD31-4B8C-83A1-F6EECF244321}">
                <p14:modId xmlns:p14="http://schemas.microsoft.com/office/powerpoint/2010/main" val="2289947356"/>
              </p:ext>
            </p:extLst>
          </p:nvPr>
        </p:nvGraphicFramePr>
        <p:xfrm>
          <a:off x="1183013" y="1201419"/>
          <a:ext cx="10416804" cy="5466596"/>
        </p:xfrm>
        <a:graphic>
          <a:graphicData uri="http://schemas.openxmlformats.org/drawingml/2006/table">
            <a:tbl>
              <a:tblPr firstRow="1" bandRow="1">
                <a:tableStyleId>{ED083AE6-46FA-4A59-8FB0-9F97EB10719F}</a:tableStyleId>
              </a:tblPr>
              <a:tblGrid>
                <a:gridCol w="2604201">
                  <a:extLst>
                    <a:ext uri="{9D8B030D-6E8A-4147-A177-3AD203B41FA5}">
                      <a16:colId xmlns:a16="http://schemas.microsoft.com/office/drawing/2014/main" val="2759906747"/>
                    </a:ext>
                  </a:extLst>
                </a:gridCol>
                <a:gridCol w="2604201">
                  <a:extLst>
                    <a:ext uri="{9D8B030D-6E8A-4147-A177-3AD203B41FA5}">
                      <a16:colId xmlns:a16="http://schemas.microsoft.com/office/drawing/2014/main" val="3868218996"/>
                    </a:ext>
                  </a:extLst>
                </a:gridCol>
                <a:gridCol w="2604201">
                  <a:extLst>
                    <a:ext uri="{9D8B030D-6E8A-4147-A177-3AD203B41FA5}">
                      <a16:colId xmlns:a16="http://schemas.microsoft.com/office/drawing/2014/main" val="3580806916"/>
                    </a:ext>
                  </a:extLst>
                </a:gridCol>
                <a:gridCol w="2604201">
                  <a:extLst>
                    <a:ext uri="{9D8B030D-6E8A-4147-A177-3AD203B41FA5}">
                      <a16:colId xmlns:a16="http://schemas.microsoft.com/office/drawing/2014/main" val="203178946"/>
                    </a:ext>
                  </a:extLst>
                </a:gridCol>
              </a:tblGrid>
              <a:tr h="1366649">
                <a:tc>
                  <a:txBody>
                    <a:bodyPr/>
                    <a:lstStyle/>
                    <a:p>
                      <a:pPr algn="ctr"/>
                      <a:r>
                        <a:rPr lang="en-US" sz="1800" b="0" kern="1200" dirty="0">
                          <a:solidFill>
                            <a:schemeClr val="tx1"/>
                          </a:solidFill>
                          <a:effectLst/>
                          <a:latin typeface="+mn-lt"/>
                          <a:ea typeface="+mn-ea"/>
                          <a:cs typeface="+mn-cs"/>
                        </a:rPr>
                        <a:t>Someone in our family has a great sense of </a:t>
                      </a:r>
                      <a:r>
                        <a:rPr lang="en-US" sz="1800" b="1" kern="1200" dirty="0">
                          <a:solidFill>
                            <a:schemeClr val="tx1"/>
                          </a:solidFill>
                          <a:effectLst/>
                          <a:latin typeface="+mn-lt"/>
                          <a:ea typeface="+mn-ea"/>
                          <a:cs typeface="+mn-cs"/>
                        </a:rPr>
                        <a:t>humor</a:t>
                      </a:r>
                      <a:r>
                        <a:rPr lang="en-US" sz="1800" b="0" kern="1200" dirty="0">
                          <a:solidFill>
                            <a:schemeClr val="tx1"/>
                          </a:solidFill>
                          <a:effectLst/>
                          <a:latin typeface="+mn-lt"/>
                          <a:ea typeface="+mn-ea"/>
                          <a:cs typeface="+mn-cs"/>
                        </a:rPr>
                        <a:t>.</a:t>
                      </a:r>
                      <a:endParaRPr lang="en-US" sz="1800" b="0" dirty="0"/>
                    </a:p>
                  </a:txBody>
                  <a:tcPr anchor="ctr"/>
                </a:tc>
                <a:tc>
                  <a:txBody>
                    <a:bodyPr/>
                    <a:lstStyle/>
                    <a:p>
                      <a:pPr algn="ctr"/>
                      <a:r>
                        <a:rPr lang="en-US" sz="1800" b="0" kern="1200" dirty="0">
                          <a:solidFill>
                            <a:schemeClr val="tx1"/>
                          </a:solidFill>
                          <a:effectLst/>
                          <a:latin typeface="+mn-lt"/>
                          <a:ea typeface="+mn-ea"/>
                          <a:cs typeface="+mn-cs"/>
                        </a:rPr>
                        <a:t>It is important to our family to be </a:t>
                      </a:r>
                      <a:r>
                        <a:rPr lang="en-US" sz="1800" b="1" kern="1200" dirty="0">
                          <a:solidFill>
                            <a:schemeClr val="tx1"/>
                          </a:solidFill>
                          <a:effectLst/>
                          <a:latin typeface="+mn-lt"/>
                          <a:ea typeface="+mn-ea"/>
                          <a:cs typeface="+mn-cs"/>
                        </a:rPr>
                        <a:t>generous</a:t>
                      </a:r>
                      <a:r>
                        <a:rPr lang="en-US" sz="1800" b="0" kern="1200" dirty="0">
                          <a:solidFill>
                            <a:schemeClr val="tx1"/>
                          </a:solidFill>
                          <a:effectLst/>
                          <a:latin typeface="+mn-lt"/>
                          <a:ea typeface="+mn-ea"/>
                          <a:cs typeface="+mn-cs"/>
                        </a:rPr>
                        <a:t> to others.</a:t>
                      </a:r>
                      <a:endParaRPr lang="en-US" sz="1800" b="0" dirty="0"/>
                    </a:p>
                  </a:txBody>
                  <a:tcPr anchor="ctr"/>
                </a:tc>
                <a:tc>
                  <a:txBody>
                    <a:bodyPr/>
                    <a:lstStyle/>
                    <a:p>
                      <a:pPr algn="ctr"/>
                      <a:r>
                        <a:rPr lang="en-US" sz="1800" b="0" kern="1200" dirty="0">
                          <a:solidFill>
                            <a:schemeClr val="tx1"/>
                          </a:solidFill>
                          <a:effectLst/>
                          <a:latin typeface="+mn-lt"/>
                          <a:ea typeface="+mn-ea"/>
                          <a:cs typeface="+mn-cs"/>
                        </a:rPr>
                        <a:t>We </a:t>
                      </a:r>
                      <a:r>
                        <a:rPr lang="en-US" sz="1800" b="1" kern="1200" dirty="0">
                          <a:solidFill>
                            <a:schemeClr val="tx1"/>
                          </a:solidFill>
                          <a:effectLst/>
                          <a:latin typeface="+mn-lt"/>
                          <a:ea typeface="+mn-ea"/>
                          <a:cs typeface="+mn-cs"/>
                        </a:rPr>
                        <a:t>care</a:t>
                      </a:r>
                      <a:r>
                        <a:rPr lang="en-US" sz="1800" b="0" kern="1200" dirty="0">
                          <a:solidFill>
                            <a:schemeClr val="tx1"/>
                          </a:solidFill>
                          <a:effectLst/>
                          <a:latin typeface="+mn-lt"/>
                          <a:ea typeface="+mn-ea"/>
                          <a:cs typeface="+mn-cs"/>
                        </a:rPr>
                        <a:t> for each other in our family.</a:t>
                      </a:r>
                      <a:endParaRPr lang="en-US" sz="1800" b="0" dirty="0"/>
                    </a:p>
                  </a:txBody>
                  <a:tcPr anchor="ctr"/>
                </a:tc>
                <a:tc>
                  <a:txBody>
                    <a:bodyPr/>
                    <a:lstStyle/>
                    <a:p>
                      <a:pPr algn="ctr"/>
                      <a:r>
                        <a:rPr lang="en-US" sz="1800" b="0" kern="1200" dirty="0">
                          <a:solidFill>
                            <a:schemeClr val="tx1"/>
                          </a:solidFill>
                          <a:effectLst/>
                          <a:latin typeface="+mn-lt"/>
                          <a:ea typeface="+mn-ea"/>
                          <a:cs typeface="+mn-cs"/>
                        </a:rPr>
                        <a:t>You can </a:t>
                      </a:r>
                      <a:r>
                        <a:rPr lang="en-US" sz="1800" b="1" kern="1200" dirty="0">
                          <a:solidFill>
                            <a:schemeClr val="tx1"/>
                          </a:solidFill>
                          <a:effectLst/>
                          <a:latin typeface="+mn-lt"/>
                          <a:ea typeface="+mn-ea"/>
                          <a:cs typeface="+mn-cs"/>
                        </a:rPr>
                        <a:t>count on </a:t>
                      </a:r>
                      <a:r>
                        <a:rPr lang="en-US" sz="1800" b="0" kern="1200" dirty="0">
                          <a:solidFill>
                            <a:schemeClr val="tx1"/>
                          </a:solidFill>
                          <a:effectLst/>
                          <a:latin typeface="+mn-lt"/>
                          <a:ea typeface="+mn-ea"/>
                          <a:cs typeface="+mn-cs"/>
                        </a:rPr>
                        <a:t>someone in our family if you need them.</a:t>
                      </a:r>
                      <a:r>
                        <a:rPr lang="en-US" sz="1800" b="0" dirty="0">
                          <a:effectLst/>
                        </a:rPr>
                        <a:t> </a:t>
                      </a:r>
                      <a:endParaRPr lang="en-US" sz="1800" b="0" dirty="0"/>
                    </a:p>
                  </a:txBody>
                  <a:tcPr anchor="ctr"/>
                </a:tc>
                <a:extLst>
                  <a:ext uri="{0D108BD9-81ED-4DB2-BD59-A6C34878D82A}">
                    <a16:rowId xmlns:a16="http://schemas.microsoft.com/office/drawing/2014/main" val="534164590"/>
                  </a:ext>
                </a:extLst>
              </a:tr>
              <a:tr h="1366649">
                <a:tc>
                  <a:txBody>
                    <a:bodyPr/>
                    <a:lstStyle/>
                    <a:p>
                      <a:pPr algn="ctr"/>
                      <a:r>
                        <a:rPr lang="en-US" sz="1800" b="1" kern="1200" dirty="0">
                          <a:solidFill>
                            <a:schemeClr val="tx1"/>
                          </a:solidFill>
                          <a:effectLst/>
                          <a:latin typeface="+mn-lt"/>
                          <a:ea typeface="+mn-ea"/>
                          <a:cs typeface="+mn-cs"/>
                        </a:rPr>
                        <a:t>Faith</a:t>
                      </a:r>
                      <a:r>
                        <a:rPr lang="en-US" sz="1800" dirty="0">
                          <a:effectLst/>
                        </a:rPr>
                        <a:t> is a big part of our family life.</a:t>
                      </a:r>
                    </a:p>
                  </a:txBody>
                  <a:tcPr anchor="ctr"/>
                </a:tc>
                <a:tc>
                  <a:txBody>
                    <a:bodyPr/>
                    <a:lstStyle/>
                    <a:p>
                      <a:pPr algn="ctr"/>
                      <a:r>
                        <a:rPr lang="en-US" sz="1800" kern="1200" dirty="0">
                          <a:solidFill>
                            <a:schemeClr val="tx1"/>
                          </a:solidFill>
                          <a:effectLst/>
                          <a:latin typeface="+mn-lt"/>
                          <a:ea typeface="+mn-ea"/>
                          <a:cs typeface="+mn-cs"/>
                        </a:rPr>
                        <a:t>Our family is able to </a:t>
                      </a:r>
                      <a:r>
                        <a:rPr lang="en-US" sz="1800" b="1" kern="1200" dirty="0">
                          <a:solidFill>
                            <a:schemeClr val="tx1"/>
                          </a:solidFill>
                          <a:effectLst/>
                          <a:latin typeface="+mn-lt"/>
                          <a:ea typeface="+mn-ea"/>
                          <a:cs typeface="+mn-cs"/>
                        </a:rPr>
                        <a:t>adapt</a:t>
                      </a:r>
                      <a:r>
                        <a:rPr lang="en-US" sz="1800" kern="1200" dirty="0">
                          <a:solidFill>
                            <a:schemeClr val="tx1"/>
                          </a:solidFill>
                          <a:effectLst/>
                          <a:latin typeface="+mn-lt"/>
                          <a:ea typeface="+mn-ea"/>
                          <a:cs typeface="+mn-cs"/>
                        </a:rPr>
                        <a:t> to many different circumstances.</a:t>
                      </a:r>
                      <a:r>
                        <a:rPr lang="en-US" sz="1800" dirty="0">
                          <a:effectLst/>
                        </a:rPr>
                        <a:t> </a:t>
                      </a:r>
                      <a:endParaRPr lang="en-US" sz="1800" dirty="0"/>
                    </a:p>
                  </a:txBody>
                  <a:tcPr anchor="ctr"/>
                </a:tc>
                <a:tc>
                  <a:txBody>
                    <a:bodyPr/>
                    <a:lstStyle/>
                    <a:p>
                      <a:pPr algn="ctr"/>
                      <a:r>
                        <a:rPr lang="en-US" sz="1800" kern="1200" dirty="0">
                          <a:solidFill>
                            <a:schemeClr val="tx1"/>
                          </a:solidFill>
                          <a:effectLst/>
                          <a:latin typeface="+mn-lt"/>
                          <a:ea typeface="+mn-ea"/>
                          <a:cs typeface="+mn-cs"/>
                        </a:rPr>
                        <a:t>Our family has a sense of </a:t>
                      </a:r>
                      <a:r>
                        <a:rPr lang="en-US" sz="1800" b="1" kern="1200" dirty="0">
                          <a:solidFill>
                            <a:schemeClr val="tx1"/>
                          </a:solidFill>
                          <a:effectLst/>
                          <a:latin typeface="+mn-lt"/>
                          <a:ea typeface="+mn-ea"/>
                          <a:cs typeface="+mn-cs"/>
                        </a:rPr>
                        <a:t>playfulness</a:t>
                      </a:r>
                      <a:r>
                        <a:rPr lang="en-US" sz="1800" kern="1200" dirty="0">
                          <a:solidFill>
                            <a:schemeClr val="tx1"/>
                          </a:solidFill>
                          <a:effectLst/>
                          <a:latin typeface="+mn-lt"/>
                          <a:ea typeface="+mn-ea"/>
                          <a:cs typeface="+mn-cs"/>
                        </a:rPr>
                        <a:t> when we get together.</a:t>
                      </a:r>
                      <a:endParaRPr lang="en-US" sz="1800" dirty="0"/>
                    </a:p>
                  </a:txBody>
                  <a:tcPr anchor="ctr"/>
                </a:tc>
                <a:tc>
                  <a:txBody>
                    <a:bodyPr/>
                    <a:lstStyle/>
                    <a:p>
                      <a:pPr algn="ctr"/>
                      <a:r>
                        <a:rPr lang="en-US" sz="1800" b="1" kern="1200" dirty="0">
                          <a:solidFill>
                            <a:schemeClr val="tx1"/>
                          </a:solidFill>
                          <a:effectLst/>
                          <a:latin typeface="+mn-lt"/>
                          <a:ea typeface="+mn-ea"/>
                          <a:cs typeface="+mn-cs"/>
                        </a:rPr>
                        <a:t>Honesty</a:t>
                      </a:r>
                      <a:r>
                        <a:rPr lang="en-US" sz="1800" dirty="0">
                          <a:effectLst/>
                        </a:rPr>
                        <a:t> is an important value in our family.</a:t>
                      </a:r>
                      <a:endParaRPr lang="en-US" sz="1800" dirty="0"/>
                    </a:p>
                  </a:txBody>
                  <a:tcPr anchor="ctr"/>
                </a:tc>
                <a:extLst>
                  <a:ext uri="{0D108BD9-81ED-4DB2-BD59-A6C34878D82A}">
                    <a16:rowId xmlns:a16="http://schemas.microsoft.com/office/drawing/2014/main" val="600225918"/>
                  </a:ext>
                </a:extLst>
              </a:tr>
              <a:tr h="1366649">
                <a:tc>
                  <a:txBody>
                    <a:bodyPr/>
                    <a:lstStyle/>
                    <a:p>
                      <a:pPr algn="ctr"/>
                      <a:r>
                        <a:rPr lang="en-US" sz="1800" kern="1200" dirty="0">
                          <a:solidFill>
                            <a:schemeClr val="tx1"/>
                          </a:solidFill>
                          <a:effectLst/>
                          <a:latin typeface="+mn-lt"/>
                          <a:ea typeface="+mn-ea"/>
                          <a:cs typeface="+mn-cs"/>
                        </a:rPr>
                        <a:t>We like to </a:t>
                      </a:r>
                      <a:r>
                        <a:rPr lang="en-US" sz="1800" b="1" kern="1200" dirty="0">
                          <a:solidFill>
                            <a:schemeClr val="tx1"/>
                          </a:solidFill>
                          <a:effectLst/>
                          <a:latin typeface="+mn-lt"/>
                          <a:ea typeface="+mn-ea"/>
                          <a:cs typeface="+mn-cs"/>
                        </a:rPr>
                        <a:t>give compliments</a:t>
                      </a:r>
                      <a:r>
                        <a:rPr lang="en-US" sz="1800" b="1" dirty="0">
                          <a:effectLst/>
                        </a:rPr>
                        <a:t> </a:t>
                      </a:r>
                      <a:r>
                        <a:rPr lang="en-US" sz="1800" dirty="0">
                          <a:effectLst/>
                        </a:rPr>
                        <a:t>in our family.</a:t>
                      </a:r>
                      <a:endParaRPr lang="en-US" sz="1800" dirty="0"/>
                    </a:p>
                  </a:txBody>
                  <a:tcPr anchor="ctr"/>
                </a:tc>
                <a:tc>
                  <a:txBody>
                    <a:bodyPr/>
                    <a:lstStyle/>
                    <a:p>
                      <a:pPr algn="ctr"/>
                      <a:r>
                        <a:rPr lang="en-US" sz="1800" dirty="0">
                          <a:effectLst/>
                        </a:rPr>
                        <a:t> Someone in our family works to </a:t>
                      </a:r>
                      <a:r>
                        <a:rPr lang="en-US" sz="1800" b="1" dirty="0">
                          <a:effectLst/>
                        </a:rPr>
                        <a:t>make the community better </a:t>
                      </a:r>
                      <a:r>
                        <a:rPr lang="en-US" sz="1800" dirty="0">
                          <a:effectLst/>
                        </a:rPr>
                        <a:t>for others.</a:t>
                      </a:r>
                      <a:endParaRPr lang="en-US" sz="1800" dirty="0"/>
                    </a:p>
                  </a:txBody>
                  <a:tcPr anchor="ctr"/>
                </a:tc>
                <a:tc>
                  <a:txBody>
                    <a:bodyPr/>
                    <a:lstStyle/>
                    <a:p>
                      <a:pPr algn="ctr"/>
                      <a:r>
                        <a:rPr lang="en-US" sz="1800" kern="1200" dirty="0">
                          <a:solidFill>
                            <a:schemeClr val="tx1"/>
                          </a:solidFill>
                          <a:effectLst/>
                          <a:latin typeface="+mn-lt"/>
                          <a:ea typeface="+mn-ea"/>
                          <a:cs typeface="+mn-cs"/>
                        </a:rPr>
                        <a:t>We are </a:t>
                      </a:r>
                      <a:r>
                        <a:rPr lang="en-US" sz="1800" b="1" kern="1200" dirty="0">
                          <a:solidFill>
                            <a:schemeClr val="tx1"/>
                          </a:solidFill>
                          <a:effectLst/>
                          <a:latin typeface="+mn-lt"/>
                          <a:ea typeface="+mn-ea"/>
                          <a:cs typeface="+mn-cs"/>
                        </a:rPr>
                        <a:t>forgiving</a:t>
                      </a:r>
                      <a:br>
                        <a:rPr lang="en-US" sz="1800" b="1" kern="1200" dirty="0">
                          <a:solidFill>
                            <a:schemeClr val="tx1"/>
                          </a:solidFill>
                          <a:effectLst/>
                          <a:latin typeface="+mn-lt"/>
                          <a:ea typeface="+mn-ea"/>
                          <a:cs typeface="+mn-cs"/>
                        </a:rPr>
                      </a:br>
                      <a:r>
                        <a:rPr lang="en-US" sz="1800" kern="1200" dirty="0">
                          <a:solidFill>
                            <a:schemeClr val="tx1"/>
                          </a:solidFill>
                          <a:effectLst/>
                          <a:latin typeface="+mn-lt"/>
                          <a:ea typeface="+mn-ea"/>
                          <a:cs typeface="+mn-cs"/>
                        </a:rPr>
                        <a:t>in our family.</a:t>
                      </a:r>
                      <a:endParaRPr lang="en-US" sz="1800" dirty="0"/>
                    </a:p>
                  </a:txBody>
                  <a:tcPr anchor="ctr"/>
                </a:tc>
                <a:tc>
                  <a:txBody>
                    <a:bodyPr/>
                    <a:lstStyle/>
                    <a:p>
                      <a:pPr algn="ctr"/>
                      <a:r>
                        <a:rPr lang="en-US" sz="1800" kern="1200" dirty="0">
                          <a:solidFill>
                            <a:schemeClr val="tx1"/>
                          </a:solidFill>
                          <a:effectLst/>
                          <a:latin typeface="+mn-lt"/>
                          <a:ea typeface="+mn-ea"/>
                          <a:cs typeface="+mn-cs"/>
                        </a:rPr>
                        <a:t>Our family </a:t>
                      </a:r>
                      <a:r>
                        <a:rPr lang="en-US" sz="1800" b="1" kern="1200" dirty="0">
                          <a:solidFill>
                            <a:schemeClr val="tx1"/>
                          </a:solidFill>
                          <a:effectLst/>
                          <a:latin typeface="+mn-lt"/>
                          <a:ea typeface="+mn-ea"/>
                          <a:cs typeface="+mn-cs"/>
                        </a:rPr>
                        <a:t>comes together </a:t>
                      </a:r>
                      <a:r>
                        <a:rPr lang="en-US" sz="1800" kern="1200" dirty="0">
                          <a:solidFill>
                            <a:schemeClr val="tx1"/>
                          </a:solidFill>
                          <a:effectLst/>
                          <a:latin typeface="+mn-lt"/>
                          <a:ea typeface="+mn-ea"/>
                          <a:cs typeface="+mn-cs"/>
                        </a:rPr>
                        <a:t>when facing a challenge or crisis.</a:t>
                      </a:r>
                      <a:r>
                        <a:rPr lang="en-US" sz="1800" dirty="0">
                          <a:effectLst/>
                        </a:rPr>
                        <a:t> </a:t>
                      </a:r>
                      <a:endParaRPr lang="en-US" sz="1800" dirty="0"/>
                    </a:p>
                  </a:txBody>
                  <a:tcPr anchor="ctr"/>
                </a:tc>
                <a:extLst>
                  <a:ext uri="{0D108BD9-81ED-4DB2-BD59-A6C34878D82A}">
                    <a16:rowId xmlns:a16="http://schemas.microsoft.com/office/drawing/2014/main" val="99869947"/>
                  </a:ext>
                </a:extLst>
              </a:tr>
              <a:tr h="1366649">
                <a:tc>
                  <a:txBody>
                    <a:bodyPr/>
                    <a:lstStyle/>
                    <a:p>
                      <a:pPr algn="ctr"/>
                      <a:r>
                        <a:rPr lang="en-US" sz="1800" kern="1200" dirty="0">
                          <a:solidFill>
                            <a:schemeClr val="tx1"/>
                          </a:solidFill>
                          <a:effectLst/>
                          <a:latin typeface="+mn-lt"/>
                          <a:ea typeface="+mn-ea"/>
                          <a:cs typeface="+mn-cs"/>
                        </a:rPr>
                        <a:t>Someone in our family is </a:t>
                      </a:r>
                      <a:r>
                        <a:rPr lang="en-US" sz="1800" b="1" kern="1200" dirty="0">
                          <a:solidFill>
                            <a:schemeClr val="tx1"/>
                          </a:solidFill>
                          <a:effectLst/>
                          <a:latin typeface="+mn-lt"/>
                          <a:ea typeface="+mn-ea"/>
                          <a:cs typeface="+mn-cs"/>
                        </a:rPr>
                        <a:t>curious</a:t>
                      </a:r>
                      <a:r>
                        <a:rPr lang="en-US" sz="1800" kern="1200" dirty="0">
                          <a:solidFill>
                            <a:schemeClr val="tx1"/>
                          </a:solidFill>
                          <a:effectLst/>
                          <a:latin typeface="+mn-lt"/>
                          <a:ea typeface="+mn-ea"/>
                          <a:cs typeface="+mn-cs"/>
                        </a:rPr>
                        <a:t> about everything.</a:t>
                      </a:r>
                      <a:endParaRPr lang="en-US" sz="1800" dirty="0"/>
                    </a:p>
                  </a:txBody>
                  <a:tcPr anchor="ctr"/>
                </a:tc>
                <a:tc>
                  <a:txBody>
                    <a:bodyPr/>
                    <a:lstStyle/>
                    <a:p>
                      <a:pPr algn="ctr"/>
                      <a:r>
                        <a:rPr lang="en-US" sz="1800" kern="1200" dirty="0">
                          <a:solidFill>
                            <a:schemeClr val="tx1"/>
                          </a:solidFill>
                          <a:effectLst/>
                          <a:latin typeface="+mn-lt"/>
                          <a:ea typeface="+mn-ea"/>
                          <a:cs typeface="+mn-cs"/>
                        </a:rPr>
                        <a:t>Someone in our family expresses deep </a:t>
                      </a:r>
                      <a:r>
                        <a:rPr lang="en-US" sz="1800" b="1" kern="1200" dirty="0">
                          <a:solidFill>
                            <a:schemeClr val="tx1"/>
                          </a:solidFill>
                          <a:effectLst/>
                          <a:latin typeface="+mn-lt"/>
                          <a:ea typeface="+mn-ea"/>
                          <a:cs typeface="+mn-cs"/>
                        </a:rPr>
                        <a:t>compassion</a:t>
                      </a:r>
                      <a:r>
                        <a:rPr lang="en-US" sz="1800" kern="1200" dirty="0">
                          <a:solidFill>
                            <a:schemeClr val="tx1"/>
                          </a:solidFill>
                          <a:effectLst/>
                          <a:latin typeface="+mn-lt"/>
                          <a:ea typeface="+mn-ea"/>
                          <a:cs typeface="+mn-cs"/>
                        </a:rPr>
                        <a:t> for those who are suffering.</a:t>
                      </a:r>
                      <a:r>
                        <a:rPr lang="en-US" sz="1800" dirty="0">
                          <a:effectLst/>
                        </a:rPr>
                        <a:t> </a:t>
                      </a:r>
                      <a:endParaRPr lang="en-US" sz="1800" dirty="0"/>
                    </a:p>
                  </a:txBody>
                  <a:tcPr anchor="ctr"/>
                </a:tc>
                <a:tc>
                  <a:txBody>
                    <a:bodyPr/>
                    <a:lstStyle/>
                    <a:p>
                      <a:pPr algn="ctr"/>
                      <a:r>
                        <a:rPr lang="en-US" sz="1800" kern="1200" dirty="0">
                          <a:solidFill>
                            <a:schemeClr val="tx1"/>
                          </a:solidFill>
                          <a:effectLst/>
                          <a:latin typeface="+mn-lt"/>
                          <a:ea typeface="+mn-ea"/>
                          <a:cs typeface="+mn-cs"/>
                        </a:rPr>
                        <a:t>Our family is </a:t>
                      </a:r>
                      <a:r>
                        <a:rPr lang="en-US" sz="1800" b="1" kern="1200" dirty="0">
                          <a:solidFill>
                            <a:schemeClr val="tx1"/>
                          </a:solidFill>
                          <a:effectLst/>
                          <a:latin typeface="+mn-lt"/>
                          <a:ea typeface="+mn-ea"/>
                          <a:cs typeface="+mn-cs"/>
                        </a:rPr>
                        <a:t>hopeful</a:t>
                      </a:r>
                      <a:r>
                        <a:rPr lang="en-US" sz="1800" kern="1200" dirty="0">
                          <a:solidFill>
                            <a:schemeClr val="tx1"/>
                          </a:solidFill>
                          <a:effectLst/>
                          <a:latin typeface="+mn-lt"/>
                          <a:ea typeface="+mn-ea"/>
                          <a:cs typeface="+mn-cs"/>
                        </a:rPr>
                        <a:t> about the future.</a:t>
                      </a:r>
                      <a:r>
                        <a:rPr lang="en-US" sz="1800" dirty="0">
                          <a:effectLst/>
                        </a:rPr>
                        <a:t> </a:t>
                      </a:r>
                      <a:endParaRPr lang="en-US" sz="1800" dirty="0"/>
                    </a:p>
                  </a:txBody>
                  <a:tcPr anchor="ctr"/>
                </a:tc>
                <a:tc>
                  <a:txBody>
                    <a:bodyPr/>
                    <a:lstStyle/>
                    <a:p>
                      <a:pPr algn="ctr"/>
                      <a:r>
                        <a:rPr lang="en-US" sz="1800" dirty="0">
                          <a:effectLst/>
                        </a:rPr>
                        <a:t>We are </a:t>
                      </a:r>
                      <a:r>
                        <a:rPr lang="en-US" sz="1800" b="1" dirty="0">
                          <a:effectLst/>
                        </a:rPr>
                        <a:t>thankful</a:t>
                      </a:r>
                      <a:r>
                        <a:rPr lang="en-US" sz="1800" dirty="0">
                          <a:effectLst/>
                        </a:rPr>
                        <a:t> for what we have in our family.</a:t>
                      </a:r>
                      <a:endParaRPr lang="en-US" sz="1800" dirty="0"/>
                    </a:p>
                  </a:txBody>
                  <a:tcPr anchor="ctr"/>
                </a:tc>
                <a:extLst>
                  <a:ext uri="{0D108BD9-81ED-4DB2-BD59-A6C34878D82A}">
                    <a16:rowId xmlns:a16="http://schemas.microsoft.com/office/drawing/2014/main" val="1952145911"/>
                  </a:ext>
                </a:extLst>
              </a:tr>
            </a:tbl>
          </a:graphicData>
        </a:graphic>
      </p:graphicFrame>
    </p:spTree>
    <p:extLst>
      <p:ext uri="{BB962C8B-B14F-4D97-AF65-F5344CB8AC3E}">
        <p14:creationId xmlns:p14="http://schemas.microsoft.com/office/powerpoint/2010/main" val="36568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CBEB-66B0-FC4F-9AFE-F29BFAD7A455}"/>
              </a:ext>
            </a:extLst>
          </p:cNvPr>
          <p:cNvSpPr>
            <a:spLocks noGrp="1"/>
          </p:cNvSpPr>
          <p:nvPr>
            <p:ph type="title"/>
          </p:nvPr>
        </p:nvSpPr>
        <p:spPr/>
        <p:txBody>
          <a:bodyPr/>
          <a:lstStyle/>
          <a:p>
            <a:r>
              <a:rPr lang="en-US" dirty="0"/>
              <a:t>Group Expectations</a:t>
            </a:r>
          </a:p>
        </p:txBody>
      </p:sp>
      <p:sp>
        <p:nvSpPr>
          <p:cNvPr id="3" name="Content Placeholder 2">
            <a:extLst>
              <a:ext uri="{FF2B5EF4-FFF2-40B4-BE49-F238E27FC236}">
                <a16:creationId xmlns:a16="http://schemas.microsoft.com/office/drawing/2014/main" id="{4E55C443-FE88-3841-B26F-2C8F88A58C0A}"/>
              </a:ext>
            </a:extLst>
          </p:cNvPr>
          <p:cNvSpPr>
            <a:spLocks noGrp="1"/>
          </p:cNvSpPr>
          <p:nvPr>
            <p:ph sz="quarter" idx="13"/>
          </p:nvPr>
        </p:nvSpPr>
        <p:spPr/>
        <p:txBody>
          <a:bodyPr/>
          <a:lstStyle/>
          <a:p>
            <a:endParaRPr lang="en-US" dirty="0"/>
          </a:p>
        </p:txBody>
      </p:sp>
      <p:sp>
        <p:nvSpPr>
          <p:cNvPr id="4" name="TextBox 3">
            <a:extLst>
              <a:ext uri="{FF2B5EF4-FFF2-40B4-BE49-F238E27FC236}">
                <a16:creationId xmlns:a16="http://schemas.microsoft.com/office/drawing/2014/main" id="{F4C342D8-FB93-3749-A5EE-2FBAD70F453A}"/>
              </a:ext>
            </a:extLst>
          </p:cNvPr>
          <p:cNvSpPr txBox="1"/>
          <p:nvPr/>
        </p:nvSpPr>
        <p:spPr>
          <a:xfrm rot="20185528">
            <a:off x="2190177" y="2516827"/>
            <a:ext cx="8919148" cy="1824346"/>
          </a:xfrm>
          <a:prstGeom prst="rect">
            <a:avLst/>
          </a:prstGeom>
          <a:noFill/>
        </p:spPr>
        <p:txBody>
          <a:bodyPr wrap="square" rtlCol="0">
            <a:spAutoFit/>
          </a:bodyPr>
          <a:lstStyle/>
          <a:p>
            <a:pPr algn="ctr">
              <a:lnSpc>
                <a:spcPct val="120000"/>
              </a:lnSpc>
            </a:pPr>
            <a:r>
              <a:rPr lang="en-US" sz="2400" dirty="0">
                <a:solidFill>
                  <a:srgbClr val="FF0000"/>
                </a:solidFill>
              </a:rPr>
              <a:t>COMPLETE THIS SLIDE BASED ON THE YOUTH DISCUSSION TITLED: What Do We Expect from Each Other? You may type in their final list, or you may use the image from the Whiteboard you created. Delete this instruction box.</a:t>
            </a:r>
          </a:p>
        </p:txBody>
      </p:sp>
    </p:spTree>
    <p:extLst>
      <p:ext uri="{BB962C8B-B14F-4D97-AF65-F5344CB8AC3E}">
        <p14:creationId xmlns:p14="http://schemas.microsoft.com/office/powerpoint/2010/main" val="338497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B2EC-7BF5-FE4E-BE92-60108508163F}"/>
              </a:ext>
            </a:extLst>
          </p:cNvPr>
          <p:cNvSpPr>
            <a:spLocks noGrp="1"/>
          </p:cNvSpPr>
          <p:nvPr>
            <p:ph type="title"/>
          </p:nvPr>
        </p:nvSpPr>
        <p:spPr>
          <a:xfrm>
            <a:off x="5101719" y="217856"/>
            <a:ext cx="10126249" cy="690193"/>
          </a:xfrm>
        </p:spPr>
        <p:txBody>
          <a:bodyPr/>
          <a:lstStyle/>
          <a:p>
            <a:r>
              <a:rPr lang="en-US" dirty="0"/>
              <a:t>Relationships in Our Family: Part 1</a:t>
            </a:r>
          </a:p>
        </p:txBody>
      </p:sp>
      <p:sp>
        <p:nvSpPr>
          <p:cNvPr id="9" name="Content Placeholder 8">
            <a:extLst>
              <a:ext uri="{FF2B5EF4-FFF2-40B4-BE49-F238E27FC236}">
                <a16:creationId xmlns:a16="http://schemas.microsoft.com/office/drawing/2014/main" id="{2A0DCE99-C604-9B41-8B4B-7FAB4315F4D5}"/>
              </a:ext>
            </a:extLst>
          </p:cNvPr>
          <p:cNvSpPr>
            <a:spLocks noGrp="1"/>
          </p:cNvSpPr>
          <p:nvPr>
            <p:ph sz="quarter" idx="12"/>
          </p:nvPr>
        </p:nvSpPr>
        <p:spPr/>
        <p:txBody>
          <a:bodyPr/>
          <a:lstStyle/>
          <a:p>
            <a:pPr>
              <a:spcBef>
                <a:spcPts val="1800"/>
              </a:spcBef>
            </a:pPr>
            <a:r>
              <a:rPr lang="en-US" b="1" u="sng" dirty="0"/>
              <a:t>On Handout 1.3: Together as a family . . .</a:t>
            </a:r>
          </a:p>
          <a:p>
            <a:pPr marL="342900" indent="-342900">
              <a:spcBef>
                <a:spcPts val="1800"/>
              </a:spcBef>
              <a:buFont typeface="Arial" panose="020B0604020202020204" pitchFamily="34" charset="0"/>
              <a:buChar char="•"/>
            </a:pPr>
            <a:r>
              <a:rPr lang="en-US" dirty="0"/>
              <a:t>Jot ideas of </a:t>
            </a:r>
            <a:r>
              <a:rPr lang="en-US" b="1" dirty="0">
                <a:solidFill>
                  <a:srgbClr val="FF0000"/>
                </a:solidFill>
              </a:rPr>
              <a:t>things you do </a:t>
            </a:r>
            <a:r>
              <a:rPr lang="en-US" dirty="0"/>
              <a:t>to complete the sentences in each of the boxes. (Don’t worry if you have to skip some.)</a:t>
            </a:r>
          </a:p>
          <a:p>
            <a:pPr marL="342900" indent="-342900">
              <a:spcBef>
                <a:spcPts val="1800"/>
              </a:spcBef>
              <a:buFont typeface="Arial" panose="020B0604020202020204" pitchFamily="34" charset="0"/>
              <a:buChar char="•"/>
            </a:pPr>
            <a:r>
              <a:rPr lang="en-US" dirty="0"/>
              <a:t>When you’ve gone through all the boxes, decide which </a:t>
            </a:r>
            <a:r>
              <a:rPr lang="en-US" b="1" dirty="0">
                <a:solidFill>
                  <a:srgbClr val="FF0000"/>
                </a:solidFill>
              </a:rPr>
              <a:t>two or three ideas </a:t>
            </a:r>
            <a:r>
              <a:rPr lang="en-US" dirty="0"/>
              <a:t>you’d like share with the whole group.</a:t>
            </a:r>
          </a:p>
          <a:p>
            <a:pPr marL="342900" indent="-342900">
              <a:spcBef>
                <a:spcPts val="1800"/>
              </a:spcBef>
              <a:buFont typeface="Arial" panose="020B0604020202020204" pitchFamily="34" charset="0"/>
              <a:buChar char="•"/>
            </a:pPr>
            <a:r>
              <a:rPr lang="en-US" dirty="0"/>
              <a:t>Decide </a:t>
            </a:r>
            <a:r>
              <a:rPr lang="en-US" b="1" dirty="0">
                <a:solidFill>
                  <a:srgbClr val="FF0000"/>
                </a:solidFill>
              </a:rPr>
              <a:t>who will report </a:t>
            </a:r>
            <a:r>
              <a:rPr lang="en-US" dirty="0"/>
              <a:t>your ideas to the whole group when it’s your turn.</a:t>
            </a:r>
          </a:p>
        </p:txBody>
      </p:sp>
      <p:sp>
        <p:nvSpPr>
          <p:cNvPr id="10" name="TextBox 9">
            <a:extLst>
              <a:ext uri="{FF2B5EF4-FFF2-40B4-BE49-F238E27FC236}">
                <a16:creationId xmlns:a16="http://schemas.microsoft.com/office/drawing/2014/main" id="{D430683B-9871-D949-9E63-47917A43999F}"/>
              </a:ext>
            </a:extLst>
          </p:cNvPr>
          <p:cNvSpPr txBox="1"/>
          <p:nvPr/>
        </p:nvSpPr>
        <p:spPr>
          <a:xfrm>
            <a:off x="1062791" y="4820043"/>
            <a:ext cx="3936331" cy="1569660"/>
          </a:xfrm>
          <a:prstGeom prst="rect">
            <a:avLst/>
          </a:prstGeom>
          <a:solidFill>
            <a:schemeClr val="bg1"/>
          </a:solidFill>
          <a:ln>
            <a:solidFill>
              <a:schemeClr val="tx1"/>
            </a:solidFill>
          </a:ln>
        </p:spPr>
        <p:txBody>
          <a:bodyPr wrap="square" rtlCol="0">
            <a:spAutoFit/>
          </a:bodyPr>
          <a:lstStyle/>
          <a:p>
            <a:r>
              <a:rPr lang="en-US" sz="1600" dirty="0"/>
              <a:t>Some ways we </a:t>
            </a:r>
            <a:r>
              <a:rPr lang="en-US" sz="1600" u="sng" dirty="0"/>
              <a:t>treat each other with respect and give each other a say</a:t>
            </a:r>
            <a:br>
              <a:rPr lang="en-US" sz="1600" u="sng" dirty="0"/>
            </a:br>
            <a:r>
              <a:rPr lang="en-US" sz="1600" dirty="0"/>
              <a:t>include . . .</a:t>
            </a:r>
          </a:p>
          <a:p>
            <a:endParaRPr lang="en-US" sz="1600" dirty="0">
              <a:latin typeface="Bradley Hand" pitchFamily="2" charset="77"/>
            </a:endParaRPr>
          </a:p>
          <a:p>
            <a:r>
              <a:rPr lang="en-US" sz="1600" dirty="0">
                <a:latin typeface="Bradley Hand" pitchFamily="2" charset="77"/>
              </a:rPr>
              <a:t>Asking everyone what we should do on a holiday before we make plans.</a:t>
            </a:r>
          </a:p>
        </p:txBody>
      </p:sp>
      <p:sp>
        <p:nvSpPr>
          <p:cNvPr id="11" name="TextBox 10">
            <a:extLst>
              <a:ext uri="{FF2B5EF4-FFF2-40B4-BE49-F238E27FC236}">
                <a16:creationId xmlns:a16="http://schemas.microsoft.com/office/drawing/2014/main" id="{3044CD5F-0653-B34A-A180-7C34457DEA30}"/>
              </a:ext>
            </a:extLst>
          </p:cNvPr>
          <p:cNvSpPr txBox="1"/>
          <p:nvPr/>
        </p:nvSpPr>
        <p:spPr>
          <a:xfrm>
            <a:off x="1062791" y="1295635"/>
            <a:ext cx="3943308" cy="1569660"/>
          </a:xfrm>
          <a:prstGeom prst="rect">
            <a:avLst/>
          </a:prstGeom>
          <a:solidFill>
            <a:schemeClr val="bg1"/>
          </a:solidFill>
          <a:ln>
            <a:solidFill>
              <a:schemeClr val="tx1"/>
            </a:solidFill>
          </a:ln>
        </p:spPr>
        <p:txBody>
          <a:bodyPr wrap="square" rtlCol="0">
            <a:spAutoFit/>
          </a:bodyPr>
          <a:lstStyle/>
          <a:p>
            <a:r>
              <a:rPr lang="en-US" sz="1600" dirty="0"/>
              <a:t>In our family, we </a:t>
            </a:r>
            <a:r>
              <a:rPr lang="en-US" sz="1600" u="sng" dirty="0"/>
              <a:t>show each that we matter</a:t>
            </a:r>
            <a:r>
              <a:rPr lang="en-US" sz="1600" dirty="0"/>
              <a:t> when we…</a:t>
            </a:r>
          </a:p>
          <a:p>
            <a:endParaRPr lang="en-US" sz="1600" dirty="0"/>
          </a:p>
          <a:p>
            <a:r>
              <a:rPr lang="en-US" sz="1600" dirty="0">
                <a:latin typeface="Bradley Hand" pitchFamily="2" charset="77"/>
              </a:rPr>
              <a:t>Put down the cell phone and ask follow-up questions when they talk about things that are important to them.</a:t>
            </a:r>
          </a:p>
        </p:txBody>
      </p:sp>
      <p:sp>
        <p:nvSpPr>
          <p:cNvPr id="12" name="TextBox 11">
            <a:extLst>
              <a:ext uri="{FF2B5EF4-FFF2-40B4-BE49-F238E27FC236}">
                <a16:creationId xmlns:a16="http://schemas.microsoft.com/office/drawing/2014/main" id="{35D4F393-E73E-7440-953D-0B68A3C0C778}"/>
              </a:ext>
            </a:extLst>
          </p:cNvPr>
          <p:cNvSpPr txBox="1"/>
          <p:nvPr/>
        </p:nvSpPr>
        <p:spPr>
          <a:xfrm>
            <a:off x="1062791" y="3057839"/>
            <a:ext cx="3943308" cy="1569660"/>
          </a:xfrm>
          <a:prstGeom prst="rect">
            <a:avLst/>
          </a:prstGeom>
          <a:solidFill>
            <a:schemeClr val="bg1"/>
          </a:solidFill>
          <a:ln>
            <a:solidFill>
              <a:schemeClr val="tx1"/>
            </a:solidFill>
          </a:ln>
        </p:spPr>
        <p:txBody>
          <a:bodyPr wrap="square" rtlCol="0">
            <a:spAutoFit/>
          </a:bodyPr>
          <a:lstStyle/>
          <a:p>
            <a:r>
              <a:rPr lang="en-US" sz="1600" dirty="0"/>
              <a:t>Some ways we have </a:t>
            </a:r>
            <a:r>
              <a:rPr lang="en-US" sz="1600" u="sng" dirty="0"/>
              <a:t>encouraged each other to keep getting better</a:t>
            </a:r>
            <a:r>
              <a:rPr lang="en-US" sz="1600" dirty="0"/>
              <a:t> include . . .</a:t>
            </a:r>
          </a:p>
          <a:p>
            <a:endParaRPr lang="en-US" sz="1600" dirty="0">
              <a:latin typeface="Bradley Hand" pitchFamily="2" charset="77"/>
            </a:endParaRPr>
          </a:p>
          <a:p>
            <a:r>
              <a:rPr lang="en-US" sz="1600" dirty="0">
                <a:latin typeface="Bradley Hand" pitchFamily="2" charset="77"/>
              </a:rPr>
              <a:t>Checking in on Dad’s progress every few days when he set a goal to train to run in a 10K race.</a:t>
            </a:r>
          </a:p>
        </p:txBody>
      </p:sp>
      <p:sp>
        <p:nvSpPr>
          <p:cNvPr id="13" name="TextBox 12">
            <a:extLst>
              <a:ext uri="{FF2B5EF4-FFF2-40B4-BE49-F238E27FC236}">
                <a16:creationId xmlns:a16="http://schemas.microsoft.com/office/drawing/2014/main" id="{DEA49488-877A-9249-AF12-C9353A6B8D3C}"/>
              </a:ext>
            </a:extLst>
          </p:cNvPr>
          <p:cNvSpPr txBox="1"/>
          <p:nvPr/>
        </p:nvSpPr>
        <p:spPr>
          <a:xfrm>
            <a:off x="2375167" y="702981"/>
            <a:ext cx="1311578" cy="400110"/>
          </a:xfrm>
          <a:prstGeom prst="rect">
            <a:avLst/>
          </a:prstGeom>
          <a:noFill/>
        </p:spPr>
        <p:txBody>
          <a:bodyPr wrap="none" rtlCol="0">
            <a:spAutoFit/>
          </a:bodyPr>
          <a:lstStyle/>
          <a:p>
            <a:r>
              <a:rPr lang="en-US" sz="2000" dirty="0"/>
              <a:t>Examples</a:t>
            </a:r>
          </a:p>
        </p:txBody>
      </p:sp>
    </p:spTree>
    <p:extLst>
      <p:ext uri="{BB962C8B-B14F-4D97-AF65-F5344CB8AC3E}">
        <p14:creationId xmlns:p14="http://schemas.microsoft.com/office/powerpoint/2010/main" val="348118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EECEC7D-67D1-FB42-951D-4BFF14A35ACD}"/>
              </a:ext>
            </a:extLst>
          </p:cNvPr>
          <p:cNvCxnSpPr>
            <a:cxnSpLocks/>
            <a:endCxn id="11" idx="0"/>
          </p:cNvCxnSpPr>
          <p:nvPr/>
        </p:nvCxnSpPr>
        <p:spPr>
          <a:xfrm flipH="1">
            <a:off x="2400444" y="4511842"/>
            <a:ext cx="2309043" cy="671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BA58AC2-1B29-4B4B-8CA4-00E58A930BA0}"/>
              </a:ext>
            </a:extLst>
          </p:cNvPr>
          <p:cNvCxnSpPr>
            <a:cxnSpLocks/>
            <a:endCxn id="16" idx="1"/>
          </p:cNvCxnSpPr>
          <p:nvPr/>
        </p:nvCxnSpPr>
        <p:spPr>
          <a:xfrm>
            <a:off x="6442915" y="6351767"/>
            <a:ext cx="1971171" cy="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F57C4FE-BB59-8641-85D8-3013B468D2A6}"/>
              </a:ext>
            </a:extLst>
          </p:cNvPr>
          <p:cNvCxnSpPr>
            <a:cxnSpLocks/>
            <a:endCxn id="14" idx="1"/>
          </p:cNvCxnSpPr>
          <p:nvPr/>
        </p:nvCxnSpPr>
        <p:spPr>
          <a:xfrm flipV="1">
            <a:off x="7567863" y="3844499"/>
            <a:ext cx="2108538" cy="193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0C6185-0772-CF4B-90BB-146C1BF6C1B4}"/>
              </a:ext>
            </a:extLst>
          </p:cNvPr>
          <p:cNvCxnSpPr>
            <a:cxnSpLocks/>
            <a:endCxn id="15" idx="2"/>
          </p:cNvCxnSpPr>
          <p:nvPr/>
        </p:nvCxnSpPr>
        <p:spPr>
          <a:xfrm flipV="1">
            <a:off x="7255042" y="1721204"/>
            <a:ext cx="2360921" cy="1467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27713FA-54C0-C045-8B5C-C392CF858BE2}"/>
              </a:ext>
            </a:extLst>
          </p:cNvPr>
          <p:cNvCxnSpPr>
            <a:cxnSpLocks/>
            <a:stCxn id="8" idx="2"/>
          </p:cNvCxnSpPr>
          <p:nvPr/>
        </p:nvCxnSpPr>
        <p:spPr>
          <a:xfrm>
            <a:off x="2977102" y="1967426"/>
            <a:ext cx="1959857" cy="122094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BB9F03AA-037A-8E4D-9CF2-9086E5BC2326}"/>
              </a:ext>
            </a:extLst>
          </p:cNvPr>
          <p:cNvGraphicFramePr/>
          <p:nvPr>
            <p:extLst>
              <p:ext uri="{D42A27DB-BD31-4B8C-83A1-F6EECF244321}">
                <p14:modId xmlns:p14="http://schemas.microsoft.com/office/powerpoint/2010/main" val="2690611219"/>
              </p:ext>
            </p:extLst>
          </p:nvPr>
        </p:nvGraphicFramePr>
        <p:xfrm>
          <a:off x="2387683" y="998932"/>
          <a:ext cx="7416634" cy="612505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E7A34925-BCDB-4C43-8B45-2789722BB9CE}"/>
              </a:ext>
            </a:extLst>
          </p:cNvPr>
          <p:cNvSpPr>
            <a:spLocks noGrp="1"/>
          </p:cNvSpPr>
          <p:nvPr>
            <p:ph type="title"/>
          </p:nvPr>
        </p:nvSpPr>
        <p:spPr/>
        <p:txBody>
          <a:bodyPr/>
          <a:lstStyle/>
          <a:p>
            <a:r>
              <a:rPr lang="en-US" dirty="0"/>
              <a:t>Relationships in Our Family</a:t>
            </a:r>
          </a:p>
        </p:txBody>
      </p:sp>
      <p:sp>
        <p:nvSpPr>
          <p:cNvPr id="3" name="Slide Number Placeholder 2">
            <a:extLst>
              <a:ext uri="{FF2B5EF4-FFF2-40B4-BE49-F238E27FC236}">
                <a16:creationId xmlns:a16="http://schemas.microsoft.com/office/drawing/2014/main" id="{2D6F3B51-F6E7-8347-8619-A75A74DCDB29}"/>
              </a:ext>
            </a:extLst>
          </p:cNvPr>
          <p:cNvSpPr>
            <a:spLocks noGrp="1"/>
          </p:cNvSpPr>
          <p:nvPr>
            <p:ph type="sldNum" sz="quarter" idx="12"/>
          </p:nvPr>
        </p:nvSpPr>
        <p:spPr/>
        <p:txBody>
          <a:bodyPr/>
          <a:lstStyle/>
          <a:p>
            <a:fld id="{511C3435-5B76-6D45-886D-F72BCEC2812A}" type="slidenum">
              <a:rPr lang="en-US" smtClean="0"/>
              <a:t>19</a:t>
            </a:fld>
            <a:endParaRPr lang="en-US" dirty="0"/>
          </a:p>
        </p:txBody>
      </p:sp>
      <p:sp>
        <p:nvSpPr>
          <p:cNvPr id="8" name="TextBox 7">
            <a:extLst>
              <a:ext uri="{FF2B5EF4-FFF2-40B4-BE49-F238E27FC236}">
                <a16:creationId xmlns:a16="http://schemas.microsoft.com/office/drawing/2014/main" id="{6C5861D1-A53D-664E-803D-485CA39B8172}"/>
              </a:ext>
            </a:extLst>
          </p:cNvPr>
          <p:cNvSpPr txBox="1"/>
          <p:nvPr/>
        </p:nvSpPr>
        <p:spPr>
          <a:xfrm>
            <a:off x="1239542" y="1136429"/>
            <a:ext cx="3475120" cy="830997"/>
          </a:xfrm>
          <a:prstGeom prst="rect">
            <a:avLst/>
          </a:prstGeom>
          <a:noFill/>
          <a:ln>
            <a:noFill/>
          </a:ln>
        </p:spPr>
        <p:txBody>
          <a:bodyPr wrap="square" rtlCol="0">
            <a:spAutoFit/>
          </a:bodyPr>
          <a:lstStyle/>
          <a:p>
            <a:r>
              <a:rPr lang="en-US" sz="1600" dirty="0"/>
              <a:t>When we </a:t>
            </a:r>
            <a:r>
              <a:rPr lang="en-US" sz="1600" u="sng" dirty="0"/>
              <a:t>connect each other with people and places that open up new opportunities or interests,</a:t>
            </a:r>
            <a:r>
              <a:rPr lang="en-US" sz="1600" dirty="0"/>
              <a:t> we:</a:t>
            </a:r>
          </a:p>
        </p:txBody>
      </p:sp>
      <p:sp>
        <p:nvSpPr>
          <p:cNvPr id="11" name="TextBox 10">
            <a:extLst>
              <a:ext uri="{FF2B5EF4-FFF2-40B4-BE49-F238E27FC236}">
                <a16:creationId xmlns:a16="http://schemas.microsoft.com/office/drawing/2014/main" id="{B3526608-BE40-194A-89A8-23CB5F6DDDC3}"/>
              </a:ext>
            </a:extLst>
          </p:cNvPr>
          <p:cNvSpPr txBox="1"/>
          <p:nvPr/>
        </p:nvSpPr>
        <p:spPr>
          <a:xfrm>
            <a:off x="1239541" y="5182962"/>
            <a:ext cx="2321805" cy="830997"/>
          </a:xfrm>
          <a:prstGeom prst="rect">
            <a:avLst/>
          </a:prstGeom>
          <a:noFill/>
          <a:ln>
            <a:noFill/>
          </a:ln>
        </p:spPr>
        <p:txBody>
          <a:bodyPr wrap="square" rtlCol="0">
            <a:spAutoFit/>
          </a:bodyPr>
          <a:lstStyle/>
          <a:p>
            <a:r>
              <a:rPr lang="en-US" sz="1600" dirty="0"/>
              <a:t>When we help each other </a:t>
            </a:r>
            <a:r>
              <a:rPr lang="en-US" sz="1600" u="sng" dirty="0"/>
              <a:t>complete tasks and achieve goals,</a:t>
            </a:r>
            <a:r>
              <a:rPr lang="en-US" sz="1600" dirty="0"/>
              <a:t> we:</a:t>
            </a:r>
            <a:endParaRPr lang="en-US" sz="1600" dirty="0">
              <a:latin typeface="Bradley Hand" pitchFamily="2" charset="77"/>
            </a:endParaRPr>
          </a:p>
        </p:txBody>
      </p:sp>
      <p:sp>
        <p:nvSpPr>
          <p:cNvPr id="14" name="TextBox 13">
            <a:extLst>
              <a:ext uri="{FF2B5EF4-FFF2-40B4-BE49-F238E27FC236}">
                <a16:creationId xmlns:a16="http://schemas.microsoft.com/office/drawing/2014/main" id="{13D21433-1684-3348-A163-0527C9294547}"/>
              </a:ext>
            </a:extLst>
          </p:cNvPr>
          <p:cNvSpPr txBox="1"/>
          <p:nvPr/>
        </p:nvSpPr>
        <p:spPr>
          <a:xfrm>
            <a:off x="9676401" y="3429000"/>
            <a:ext cx="2552114" cy="830997"/>
          </a:xfrm>
          <a:prstGeom prst="rect">
            <a:avLst/>
          </a:prstGeom>
          <a:solidFill>
            <a:schemeClr val="bg1"/>
          </a:solidFill>
          <a:ln>
            <a:noFill/>
          </a:ln>
        </p:spPr>
        <p:txBody>
          <a:bodyPr wrap="square" rtlCol="0">
            <a:spAutoFit/>
          </a:bodyPr>
          <a:lstStyle/>
          <a:p>
            <a:r>
              <a:rPr lang="en-US" sz="1600" dirty="0"/>
              <a:t>When we </a:t>
            </a:r>
            <a:r>
              <a:rPr lang="en-US" sz="1600" u="sng" dirty="0"/>
              <a:t>treat each other with respect and give each other a say, we:</a:t>
            </a:r>
            <a:endParaRPr lang="en-US" sz="1600" dirty="0"/>
          </a:p>
        </p:txBody>
      </p:sp>
      <p:sp>
        <p:nvSpPr>
          <p:cNvPr id="15" name="TextBox 14">
            <a:extLst>
              <a:ext uri="{FF2B5EF4-FFF2-40B4-BE49-F238E27FC236}">
                <a16:creationId xmlns:a16="http://schemas.microsoft.com/office/drawing/2014/main" id="{1E6BBC09-8D71-224F-B85A-D3C4DDA73458}"/>
              </a:ext>
            </a:extLst>
          </p:cNvPr>
          <p:cNvSpPr txBox="1"/>
          <p:nvPr/>
        </p:nvSpPr>
        <p:spPr>
          <a:xfrm>
            <a:off x="8302660" y="1136429"/>
            <a:ext cx="2626605" cy="584775"/>
          </a:xfrm>
          <a:prstGeom prst="rect">
            <a:avLst/>
          </a:prstGeom>
          <a:solidFill>
            <a:schemeClr val="bg1"/>
          </a:solidFill>
          <a:ln>
            <a:noFill/>
          </a:ln>
        </p:spPr>
        <p:txBody>
          <a:bodyPr wrap="square" rtlCol="0">
            <a:spAutoFit/>
          </a:bodyPr>
          <a:lstStyle/>
          <a:p>
            <a:r>
              <a:rPr lang="en-US" sz="1600" dirty="0"/>
              <a:t>When we </a:t>
            </a:r>
            <a:r>
              <a:rPr lang="en-US" sz="1600" u="sng" dirty="0"/>
              <a:t>show each that we matter, </a:t>
            </a:r>
            <a:r>
              <a:rPr lang="en-US" sz="1600" dirty="0"/>
              <a:t>we…</a:t>
            </a:r>
            <a:endParaRPr lang="en-US" sz="1600" dirty="0">
              <a:latin typeface="Bradley Hand" pitchFamily="2" charset="77"/>
            </a:endParaRPr>
          </a:p>
        </p:txBody>
      </p:sp>
      <p:sp>
        <p:nvSpPr>
          <p:cNvPr id="16" name="TextBox 15">
            <a:extLst>
              <a:ext uri="{FF2B5EF4-FFF2-40B4-BE49-F238E27FC236}">
                <a16:creationId xmlns:a16="http://schemas.microsoft.com/office/drawing/2014/main" id="{5DAFC7CA-2708-1E4F-8AA1-0D24A8F92227}"/>
              </a:ext>
            </a:extLst>
          </p:cNvPr>
          <p:cNvSpPr txBox="1"/>
          <p:nvPr/>
        </p:nvSpPr>
        <p:spPr>
          <a:xfrm>
            <a:off x="8414086" y="6059986"/>
            <a:ext cx="3088104" cy="584775"/>
          </a:xfrm>
          <a:prstGeom prst="rect">
            <a:avLst/>
          </a:prstGeom>
          <a:solidFill>
            <a:schemeClr val="bg1"/>
          </a:solidFill>
          <a:ln>
            <a:noFill/>
          </a:ln>
        </p:spPr>
        <p:txBody>
          <a:bodyPr wrap="square" rtlCol="0">
            <a:spAutoFit/>
          </a:bodyPr>
          <a:lstStyle/>
          <a:p>
            <a:r>
              <a:rPr lang="en-US" sz="1600" dirty="0"/>
              <a:t>When we </a:t>
            </a:r>
            <a:r>
              <a:rPr lang="en-US" sz="1600" u="sng" dirty="0"/>
              <a:t>encourage each other to keep getting better,</a:t>
            </a:r>
            <a:r>
              <a:rPr lang="en-US" sz="1600" dirty="0"/>
              <a:t> we: </a:t>
            </a:r>
          </a:p>
        </p:txBody>
      </p:sp>
      <p:sp>
        <p:nvSpPr>
          <p:cNvPr id="18" name="TextBox 17">
            <a:extLst>
              <a:ext uri="{FF2B5EF4-FFF2-40B4-BE49-F238E27FC236}">
                <a16:creationId xmlns:a16="http://schemas.microsoft.com/office/drawing/2014/main" id="{93DC7C36-A04B-BB44-8CF3-75AE78D5EB40}"/>
              </a:ext>
            </a:extLst>
          </p:cNvPr>
          <p:cNvSpPr txBox="1"/>
          <p:nvPr/>
        </p:nvSpPr>
        <p:spPr>
          <a:xfrm>
            <a:off x="5247773" y="3396919"/>
            <a:ext cx="1696454" cy="1329082"/>
          </a:xfrm>
          <a:prstGeom prst="rect">
            <a:avLst/>
          </a:prstGeom>
          <a:noFill/>
        </p:spPr>
        <p:txBody>
          <a:bodyPr wrap="square" rtlCol="0">
            <a:spAutoFit/>
          </a:bodyPr>
          <a:lstStyle/>
          <a:p>
            <a:pPr algn="ctr">
              <a:lnSpc>
                <a:spcPct val="114000"/>
              </a:lnSpc>
            </a:pPr>
            <a:r>
              <a:rPr lang="en-US" sz="1800" b="1" dirty="0"/>
              <a:t>Five Keys to </a:t>
            </a:r>
            <a:br>
              <a:rPr lang="en-US" sz="1800" b="1" dirty="0"/>
            </a:br>
            <a:r>
              <a:rPr lang="en-US" sz="1800" b="1" dirty="0"/>
              <a:t>Strong Youth-Parent Relationships</a:t>
            </a:r>
          </a:p>
        </p:txBody>
      </p:sp>
    </p:spTree>
    <p:extLst>
      <p:ext uri="{BB962C8B-B14F-4D97-AF65-F5344CB8AC3E}">
        <p14:creationId xmlns:p14="http://schemas.microsoft.com/office/powerpoint/2010/main" val="279457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a:xfrm>
            <a:off x="5361708" y="1831032"/>
            <a:ext cx="6567056" cy="2387600"/>
          </a:xfrm>
        </p:spPr>
        <p:txBody>
          <a:bodyPr>
            <a:normAutofit/>
          </a:bodyPr>
          <a:lstStyle/>
          <a:p>
            <a:pPr>
              <a:lnSpc>
                <a:spcPct val="110000"/>
              </a:lnSpc>
              <a:spcAft>
                <a:spcPts val="1800"/>
              </a:spcAft>
            </a:pPr>
            <a:r>
              <a:rPr lang="en-US" dirty="0"/>
              <a:t>Thriving Through</a:t>
            </a:r>
            <a:br>
              <a:rPr lang="en-US" dirty="0"/>
            </a:br>
            <a:r>
              <a:rPr lang="en-US" dirty="0"/>
              <a:t>the Teenage Years</a:t>
            </a:r>
          </a:p>
        </p:txBody>
      </p:sp>
      <p:sp>
        <p:nvSpPr>
          <p:cNvPr id="3" name="Subtitle 2">
            <a:extLst>
              <a:ext uri="{FF2B5EF4-FFF2-40B4-BE49-F238E27FC236}">
                <a16:creationId xmlns:a16="http://schemas.microsoft.com/office/drawing/2014/main" id="{3029DC62-FA06-8243-8453-3332C5FBB23D}"/>
              </a:ext>
            </a:extLst>
          </p:cNvPr>
          <p:cNvSpPr>
            <a:spLocks noGrp="1"/>
          </p:cNvSpPr>
          <p:nvPr>
            <p:ph type="subTitle" idx="1"/>
          </p:nvPr>
        </p:nvSpPr>
        <p:spPr>
          <a:xfrm>
            <a:off x="5361708" y="4465914"/>
            <a:ext cx="6567056" cy="1002561"/>
          </a:xfrm>
        </p:spPr>
        <p:txBody>
          <a:bodyPr>
            <a:normAutofit/>
          </a:bodyPr>
          <a:lstStyle/>
          <a:p>
            <a:r>
              <a:rPr lang="en-US" sz="3200" dirty="0"/>
              <a:t>The Power of Family Relationships</a:t>
            </a:r>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833264"/>
            <a:ext cx="4995278" cy="461665"/>
          </a:xfrm>
          <a:prstGeom prst="rect">
            <a:avLst/>
          </a:prstGeom>
          <a:noFill/>
        </p:spPr>
        <p:txBody>
          <a:bodyPr wrap="none" rtlCol="0">
            <a:spAutoFit/>
          </a:bodyPr>
          <a:lstStyle/>
          <a:p>
            <a:r>
              <a:rPr lang="en-US" sz="2400" dirty="0"/>
              <a:t>Session 1: Parenting Adult Session</a:t>
            </a:r>
          </a:p>
        </p:txBody>
      </p:sp>
      <p:pic>
        <p:nvPicPr>
          <p:cNvPr id="7" name="Picture 6">
            <a:extLst>
              <a:ext uri="{FF2B5EF4-FFF2-40B4-BE49-F238E27FC236}">
                <a16:creationId xmlns:a16="http://schemas.microsoft.com/office/drawing/2014/main" id="{1DAE983C-B403-C444-8C19-9228D7E8760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73" b="77294" l="1000" r="76500">
                        <a14:foregroundMark x1="76600" y1="18119" x2="76600" y2="18119"/>
                        <a14:foregroundMark x1="65500" y1="21101" x2="65500" y2="21101"/>
                        <a14:foregroundMark x1="4100" y1="35780" x2="4100" y2="35780"/>
                        <a14:foregroundMark x1="1500" y1="33716" x2="1500" y2="33716"/>
                        <a14:foregroundMark x1="31600" y1="77294" x2="31600" y2="77294"/>
                        <a14:foregroundMark x1="68100" y1="64564" x2="68100" y2="64564"/>
                        <a14:foregroundMark x1="70000" y1="54817" x2="70000" y2="54817"/>
                        <a14:foregroundMark x1="44600" y1="9060" x2="44600" y2="9060"/>
                        <a14:foregroundMark x1="25600" y1="5963" x2="25600" y2="5963"/>
                        <a14:foregroundMark x1="54600" y1="70642" x2="54600" y2="70642"/>
                        <a14:foregroundMark x1="54000" y1="72821" x2="55100" y2="65826"/>
                        <a14:foregroundMark x1="55100" y1="65826" x2="53400" y2="58257"/>
                        <a14:foregroundMark x1="53400" y1="58257" x2="55200" y2="51376"/>
                        <a14:foregroundMark x1="55200" y1="51376" x2="57400" y2="47477"/>
                        <a14:foregroundMark x1="68100" y1="66743" x2="68100" y2="59977"/>
                        <a14:foregroundMark x1="9800" y1="27638" x2="9800" y2="27638"/>
                        <a14:foregroundMark x1="10000" y1="27638" x2="10000" y2="27638"/>
                        <a14:foregroundMark x1="10000" y1="27408" x2="10000" y2="27408"/>
                        <a14:foregroundMark x1="8100" y1="27179" x2="8100" y2="27179"/>
                        <a14:foregroundMark x1="50000" y1="46216" x2="50000" y2="46216"/>
                        <a14:foregroundMark x1="50600" y1="46560" x2="50600" y2="46560"/>
                        <a14:foregroundMark x1="48700" y1="10550" x2="48700" y2="10550"/>
                        <a14:foregroundMark x1="48300" y1="11124" x2="48300" y2="11124"/>
                        <a14:foregroundMark x1="48300" y1="10550" x2="48300" y2="10550"/>
                        <a14:foregroundMark x1="53100" y1="21101" x2="53100" y2="21101"/>
                        <a14:foregroundMark x1="52900" y1="20872" x2="52900" y2="20872"/>
                        <a14:foregroundMark x1="53100" y1="20872" x2="53100" y2="20872"/>
                        <a14:foregroundMark x1="53400" y1="20642" x2="53400" y2="20642"/>
                        <a14:foregroundMark x1="1000" y1="35780" x2="1000" y2="35780"/>
                        <a14:foregroundMark x1="10300" y1="26950" x2="10300" y2="26950"/>
                        <a14:foregroundMark x1="10700" y1="27408" x2="10700" y2="27408"/>
                        <a14:foregroundMark x1="10400" y1="27179" x2="10400" y2="27179"/>
                        <a14:foregroundMark x1="22900" y1="2752" x2="22900" y2="2752"/>
                        <a14:foregroundMark x1="22600" y1="2638" x2="22600" y2="2638"/>
                        <a14:foregroundMark x1="22400" y1="2179" x2="22400" y2="2179"/>
                        <a14:foregroundMark x1="23300" y1="2982" x2="23300" y2="2982"/>
                        <a14:foregroundMark x1="23300" y1="3326" x2="23300" y2="3326"/>
                        <a14:foregroundMark x1="43500" y1="7454" x2="43500" y2="7454"/>
                        <a14:foregroundMark x1="10000" y1="24083" x2="10000" y2="24083"/>
                        <a14:foregroundMark x1="9200" y1="27294" x2="9200" y2="27294"/>
                        <a14:foregroundMark x1="7900" y1="26950" x2="7900" y2="26950"/>
                        <a14:foregroundMark x1="7500" y1="26606" x2="7500" y2="26606"/>
                        <a14:foregroundMark x1="8900" y1="29587" x2="8900" y2="29587"/>
                        <a14:foregroundMark x1="8200" y1="25344" x2="8200" y2="25344"/>
                        <a14:foregroundMark x1="10200" y1="26950" x2="10200" y2="26950"/>
                        <a14:foregroundMark x1="9400" y1="26950" x2="9400" y2="26950"/>
                        <a14:foregroundMark x1="8800" y1="26950" x2="8800" y2="26950"/>
                        <a14:foregroundMark x1="9200" y1="26950" x2="9200" y2="26950"/>
                        <a14:foregroundMark x1="10300" y1="22248" x2="10300" y2="22248"/>
                        <a14:foregroundMark x1="8600" y1="22133" x2="8600" y2="22133"/>
                        <a14:foregroundMark x1="10000" y1="23050" x2="10000" y2="23050"/>
                        <a14:foregroundMark x1="9700" y1="22936" x2="9700" y2="22936"/>
                        <a14:foregroundMark x1="44400" y1="8142" x2="44400" y2="8142"/>
                        <a14:foregroundMark x1="44000" y1="6537" x2="44000" y2="6537"/>
                        <a14:foregroundMark x1="45100" y1="6995" x2="45100" y2="6995"/>
                        <a14:foregroundMark x1="45000" y1="6766" x2="45000" y2="6766"/>
                        <a14:foregroundMark x1="45000" y1="6766" x2="45000" y2="6766"/>
                        <a14:foregroundMark x1="44900" y1="6766" x2="44900" y2="6766"/>
                        <a14:foregroundMark x1="14300" y1="28899" x2="14300" y2="28899"/>
                        <a14:foregroundMark x1="17100" y1="30963" x2="17100" y2="30963"/>
                        <a14:foregroundMark x1="17100" y1="31193" x2="17100" y2="31193"/>
                        <a14:foregroundMark x1="17100" y1="31193" x2="17100" y2="31193"/>
                        <a14:foregroundMark x1="16900" y1="31078" x2="16900" y2="31078"/>
                        <a14:foregroundMark x1="17500" y1="31078" x2="16222" y2="31387"/>
                        <a14:foregroundMark x1="24900" y1="1491" x2="24200" y2="573"/>
                        <a14:foregroundMark x1="49300" y1="10665" x2="49300" y2="10665"/>
                        <a14:foregroundMark x1="49100" y1="10665" x2="49100" y2="10665"/>
                        <a14:foregroundMark x1="56900" y1="30963" x2="56400" y2="30619"/>
                        <a14:foregroundMark x1="53400" y1="36353" x2="53400" y2="36353"/>
                        <a14:foregroundMark x1="53200" y1="36583" x2="53200" y2="36583"/>
                        <a14:foregroundMark x1="53500" y1="36697" x2="53300" y2="36239"/>
                        <a14:foregroundMark x1="56900" y1="31307" x2="56300" y2="30734"/>
                        <a14:backgroundMark x1="76600" y1="51376" x2="76600" y2="51376"/>
                        <a14:backgroundMark x1="65300" y1="20642" x2="65300" y2="20642"/>
                        <a14:backgroundMark x1="42100" y1="19839" x2="42100" y2="19839"/>
                        <a14:backgroundMark x1="10200" y1="28899" x2="10200" y2="28899"/>
                        <a14:backgroundMark x1="12000" y1="25459" x2="12000" y2="25459"/>
                        <a14:backgroundMark x1="10200" y1="26950" x2="10200" y2="26950"/>
                        <a14:backgroundMark x1="17500" y1="36239" x2="17500" y2="36239"/>
                        <a14:backgroundMark x1="10700" y1="28440" x2="10700" y2="28440"/>
                        <a14:backgroundMark x1="10000" y1="27179" x2="10000" y2="27179"/>
                        <a14:backgroundMark x1="9200" y1="26491" x2="9200" y2="26491"/>
                        <a14:backgroundMark x1="41700" y1="19495" x2="41700" y2="19495"/>
                        <a14:backgroundMark x1="37900" y1="12729" x2="37900" y2="12729"/>
                        <a14:backgroundMark x1="37600" y1="12729" x2="37600" y2="12729"/>
                        <a14:backgroundMark x1="52900" y1="20413" x2="52900" y2="20413"/>
                        <a14:backgroundMark x1="52700" y1="19954" x2="52700" y2="19954"/>
                        <a14:backgroundMark x1="52300" y1="20183" x2="52300" y2="20183"/>
                        <a14:backgroundMark x1="24200" y1="2064" x2="24200" y2="2064"/>
                        <a14:backgroundMark x1="24200" y1="1606" x2="24200" y2="1606"/>
                        <a14:backgroundMark x1="24200" y1="1720" x2="24200" y2="1720"/>
                        <a14:backgroundMark x1="25500" y1="1950" x2="25500" y2="1950"/>
                        <a14:backgroundMark x1="25500" y1="1720" x2="25500" y2="1720"/>
                        <a14:backgroundMark x1="25500" y1="1720" x2="25500" y2="1720"/>
                        <a14:backgroundMark x1="25400" y1="1720" x2="25400" y2="1720"/>
                        <a14:backgroundMark x1="25300" y1="1720" x2="25300" y2="1720"/>
                        <a14:backgroundMark x1="25300" y1="1720" x2="25300" y2="1720"/>
                        <a14:backgroundMark x1="23200" y1="2867" x2="22500" y2="2179"/>
                        <a14:backgroundMark x1="25500" y1="1720" x2="25500" y2="1720"/>
                        <a14:backgroundMark x1="25400" y1="1835" x2="25400" y2="1835"/>
                        <a14:backgroundMark x1="25300" y1="1376" x2="25300" y2="1032"/>
                        <a14:backgroundMark x1="25100" y1="1032" x2="25100" y2="1032"/>
                        <a14:backgroundMark x1="25500" y1="1720" x2="25500" y2="2179"/>
                        <a14:backgroundMark x1="25100" y1="1032" x2="25100" y2="688"/>
                        <a14:backgroundMark x1="25400" y1="1491" x2="25100" y2="573"/>
                        <a14:backgroundMark x1="13000" y1="28096" x2="13000" y2="28096"/>
                        <a14:backgroundMark x1="13600" y1="27408" x2="13600" y2="27408"/>
                        <a14:backgroundMark x1="14500" y1="31307" x2="14500" y2="31307"/>
                        <a14:backgroundMark x1="12100" y1="32110" x2="12100" y2="32110"/>
                        <a14:backgroundMark x1="11900" y1="25229" x2="11900" y2="25229"/>
                        <a14:backgroundMark x1="10100" y1="26261" x2="10100" y2="26261"/>
                        <a14:backgroundMark x1="8800" y1="26606" x2="8300" y2="26720"/>
                        <a14:backgroundMark x1="3700" y1="37385" x2="3700" y2="37385"/>
                        <a14:backgroundMark x1="19500" y1="30161" x2="19500" y2="30161"/>
                        <a14:backgroundMark x1="13300" y1="29128" x2="13300" y2="29128"/>
                        <a14:backgroundMark x1="9100" y1="29358" x2="9100" y2="29358"/>
                        <a14:backgroundMark x1="10500" y1="23739" x2="10500" y2="23739"/>
                        <a14:backgroundMark x1="10200" y1="23624" x2="10200" y2="23624"/>
                        <a14:backgroundMark x1="10100" y1="22821" x2="10100" y2="22821"/>
                        <a14:backgroundMark x1="20700" y1="52408" x2="20700" y2="52408"/>
                        <a14:backgroundMark x1="34100" y1="50344" x2="34100" y2="50344"/>
                        <a14:backgroundMark x1="44200" y1="32683" x2="44200" y2="32683"/>
                        <a14:backgroundMark x1="9700" y1="22477" x2="9400" y2="22592"/>
                        <a14:backgroundMark x1="69200" y1="16284" x2="69200" y2="16284"/>
                        <a14:backgroundMark x1="48400" y1="10550" x2="48400" y2="10550"/>
                        <a14:backgroundMark x1="48300" y1="10780" x2="48300" y2="10780"/>
                        <a14:backgroundMark x1="48300" y1="10321" x2="48300" y2="10321"/>
                        <a14:backgroundMark x1="49300" y1="10780" x2="49300" y2="10780"/>
                        <a14:backgroundMark x1="49200" y1="10665" x2="49200" y2="10665"/>
                        <a14:backgroundMark x1="49200" y1="10780" x2="49200" y2="10780"/>
                        <a14:backgroundMark x1="44100" y1="7569" x2="44100" y2="7569"/>
                        <a14:backgroundMark x1="43800" y1="7569" x2="43800" y2="7569"/>
                        <a14:backgroundMark x1="43800" y1="7569" x2="43800" y2="7569"/>
                        <a14:backgroundMark x1="37600" y1="8486" x2="41000" y2="7339"/>
                        <a14:backgroundMark x1="44600" y1="6651" x2="44600" y2="6651"/>
                        <a14:backgroundMark x1="9100" y1="29128" x2="9100" y2="29128"/>
                        <a14:backgroundMark x1="8400" y1="25917" x2="8400" y2="25917"/>
                        <a14:backgroundMark x1="8100" y1="26606" x2="8100" y2="26606"/>
                        <a14:backgroundMark x1="9000" y1="22133" x2="9000" y2="22133"/>
                        <a14:backgroundMark x1="9000" y1="22133" x2="9000" y2="22133"/>
                        <a14:backgroundMark x1="8800" y1="22133" x2="8800" y2="22133"/>
                        <a14:backgroundMark x1="3300" y1="36124" x2="3300" y2="36124"/>
                        <a14:backgroundMark x1="11800" y1="29358" x2="11800" y2="29358"/>
                        <a14:backgroundMark x1="11800" y1="29128" x2="11800" y2="29128"/>
                        <a14:backgroundMark x1="13000" y1="24656" x2="13000" y2="24656"/>
                        <a14:backgroundMark x1="12900" y1="24656" x2="12900" y2="24656"/>
                        <a14:backgroundMark x1="19500" y1="30046" x2="19500" y2="30046"/>
                        <a14:backgroundMark x1="13000" y1="29014" x2="13000" y2="29014"/>
                        <a14:backgroundMark x1="16900" y1="30734" x2="16900" y2="30734"/>
                        <a14:backgroundMark x1="16200" y1="31422" x2="16200" y2="31422"/>
                        <a14:backgroundMark x1="15700" y1="31307" x2="16200" y2="31422"/>
                        <a14:backgroundMark x1="16200" y1="31537" x2="16200" y2="31537"/>
                        <a14:backgroundMark x1="39300" y1="12500" x2="39300" y2="12500"/>
                        <a14:backgroundMark x1="25200" y1="1147" x2="25200" y2="1147"/>
                        <a14:backgroundMark x1="25100" y1="1032" x2="25200" y2="1376"/>
                        <a14:backgroundMark x1="49700" y1="10550" x2="49700" y2="10550"/>
                        <a14:backgroundMark x1="49300" y1="10780" x2="49300" y2="10780"/>
                        <a14:backgroundMark x1="49100" y1="10780" x2="49100" y2="10780"/>
                        <a14:backgroundMark x1="49000" y1="10436" x2="49000" y2="10436"/>
                        <a14:backgroundMark x1="49700" y1="10780" x2="49700" y2="10780"/>
                        <a14:backgroundMark x1="49200" y1="10550" x2="49200" y2="10550"/>
                        <a14:backgroundMark x1="49100" y1="10780" x2="49100" y2="10780"/>
                        <a14:backgroundMark x1="49100" y1="10436" x2="49100" y2="10436"/>
                        <a14:backgroundMark x1="49000" y1="10665" x2="49000" y2="10665"/>
                        <a14:backgroundMark x1="52200" y1="61468" x2="52200" y2="61468"/>
                        <a14:backgroundMark x1="33200" y1="59404" x2="33200" y2="59404"/>
                      </a14:backgroundRemoval>
                    </a14:imgEffect>
                  </a14:imgLayer>
                </a14:imgProps>
              </a:ext>
            </a:extLst>
          </a:blip>
          <a:srcRect r="20987" b="15235"/>
          <a:stretch/>
        </p:blipFill>
        <p:spPr>
          <a:xfrm flipH="1">
            <a:off x="-185461" y="177315"/>
            <a:ext cx="6096000" cy="5695033"/>
          </a:xfrm>
          <a:prstGeom prst="rect">
            <a:avLst/>
          </a:prstGeom>
        </p:spPr>
      </p:pic>
    </p:spTree>
    <p:extLst>
      <p:ext uri="{BB962C8B-B14F-4D97-AF65-F5344CB8AC3E}">
        <p14:creationId xmlns:p14="http://schemas.microsoft.com/office/powerpoint/2010/main" val="266880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BB9F03AA-037A-8E4D-9CF2-9086E5BC2326}"/>
              </a:ext>
            </a:extLst>
          </p:cNvPr>
          <p:cNvGraphicFramePr/>
          <p:nvPr>
            <p:extLst>
              <p:ext uri="{D42A27DB-BD31-4B8C-83A1-F6EECF244321}">
                <p14:modId xmlns:p14="http://schemas.microsoft.com/office/powerpoint/2010/main" val="3060445508"/>
              </p:ext>
            </p:extLst>
          </p:nvPr>
        </p:nvGraphicFramePr>
        <p:xfrm>
          <a:off x="2387683" y="998932"/>
          <a:ext cx="7416634" cy="612505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E7A34925-BCDB-4C43-8B45-2789722BB9CE}"/>
              </a:ext>
            </a:extLst>
          </p:cNvPr>
          <p:cNvSpPr>
            <a:spLocks noGrp="1"/>
          </p:cNvSpPr>
          <p:nvPr>
            <p:ph type="title"/>
          </p:nvPr>
        </p:nvSpPr>
        <p:spPr/>
        <p:txBody>
          <a:bodyPr/>
          <a:lstStyle/>
          <a:p>
            <a:r>
              <a:rPr lang="en-US" dirty="0"/>
              <a:t>Relationships in Our Families</a:t>
            </a:r>
          </a:p>
        </p:txBody>
      </p:sp>
      <p:sp>
        <p:nvSpPr>
          <p:cNvPr id="3" name="Slide Number Placeholder 2">
            <a:extLst>
              <a:ext uri="{FF2B5EF4-FFF2-40B4-BE49-F238E27FC236}">
                <a16:creationId xmlns:a16="http://schemas.microsoft.com/office/drawing/2014/main" id="{2D6F3B51-F6E7-8347-8619-A75A74DCDB29}"/>
              </a:ext>
            </a:extLst>
          </p:cNvPr>
          <p:cNvSpPr>
            <a:spLocks noGrp="1"/>
          </p:cNvSpPr>
          <p:nvPr>
            <p:ph type="sldNum" sz="quarter" idx="12"/>
          </p:nvPr>
        </p:nvSpPr>
        <p:spPr/>
        <p:txBody>
          <a:bodyPr/>
          <a:lstStyle/>
          <a:p>
            <a:fld id="{511C3435-5B76-6D45-886D-F72BCEC2812A}" type="slidenum">
              <a:rPr lang="en-US" smtClean="0"/>
              <a:t>20</a:t>
            </a:fld>
            <a:endParaRPr lang="en-US" dirty="0"/>
          </a:p>
        </p:txBody>
      </p:sp>
      <p:sp>
        <p:nvSpPr>
          <p:cNvPr id="18" name="TextBox 17">
            <a:extLst>
              <a:ext uri="{FF2B5EF4-FFF2-40B4-BE49-F238E27FC236}">
                <a16:creationId xmlns:a16="http://schemas.microsoft.com/office/drawing/2014/main" id="{93DC7C36-A04B-BB44-8CF3-75AE78D5EB40}"/>
              </a:ext>
            </a:extLst>
          </p:cNvPr>
          <p:cNvSpPr txBox="1"/>
          <p:nvPr/>
        </p:nvSpPr>
        <p:spPr>
          <a:xfrm>
            <a:off x="5247773" y="3396919"/>
            <a:ext cx="1696454" cy="1329082"/>
          </a:xfrm>
          <a:prstGeom prst="rect">
            <a:avLst/>
          </a:prstGeom>
          <a:noFill/>
        </p:spPr>
        <p:txBody>
          <a:bodyPr wrap="square" rtlCol="0">
            <a:spAutoFit/>
          </a:bodyPr>
          <a:lstStyle/>
          <a:p>
            <a:pPr algn="ctr">
              <a:lnSpc>
                <a:spcPct val="114000"/>
              </a:lnSpc>
            </a:pPr>
            <a:r>
              <a:rPr lang="en-US" sz="1800" b="1" dirty="0"/>
              <a:t>Five Keys to </a:t>
            </a:r>
            <a:br>
              <a:rPr lang="en-US" sz="1800" b="1" dirty="0"/>
            </a:br>
            <a:r>
              <a:rPr lang="en-US" sz="1800" b="1" dirty="0"/>
              <a:t>Strong Youth-Parent Relationships</a:t>
            </a:r>
          </a:p>
        </p:txBody>
      </p:sp>
      <p:sp>
        <p:nvSpPr>
          <p:cNvPr id="2" name="TextBox 1">
            <a:extLst>
              <a:ext uri="{FF2B5EF4-FFF2-40B4-BE49-F238E27FC236}">
                <a16:creationId xmlns:a16="http://schemas.microsoft.com/office/drawing/2014/main" id="{AE705E18-CD39-BE45-B9A8-56F165B8C89C}"/>
              </a:ext>
            </a:extLst>
          </p:cNvPr>
          <p:cNvSpPr txBox="1"/>
          <p:nvPr/>
        </p:nvSpPr>
        <p:spPr>
          <a:xfrm>
            <a:off x="9583594" y="3464915"/>
            <a:ext cx="1537600" cy="461665"/>
          </a:xfrm>
          <a:prstGeom prst="rect">
            <a:avLst/>
          </a:prstGeom>
          <a:noFill/>
        </p:spPr>
        <p:txBody>
          <a:bodyPr wrap="none" rtlCol="0">
            <a:spAutoFit/>
          </a:bodyPr>
          <a:lstStyle/>
          <a:p>
            <a:r>
              <a:rPr lang="en-US" sz="2400" dirty="0"/>
              <a:t>Session 2</a:t>
            </a:r>
          </a:p>
        </p:txBody>
      </p:sp>
      <p:sp>
        <p:nvSpPr>
          <p:cNvPr id="19" name="TextBox 18">
            <a:extLst>
              <a:ext uri="{FF2B5EF4-FFF2-40B4-BE49-F238E27FC236}">
                <a16:creationId xmlns:a16="http://schemas.microsoft.com/office/drawing/2014/main" id="{158D1839-9476-D746-8C04-0E3BB535C2AF}"/>
              </a:ext>
            </a:extLst>
          </p:cNvPr>
          <p:cNvSpPr txBox="1"/>
          <p:nvPr/>
        </p:nvSpPr>
        <p:spPr>
          <a:xfrm>
            <a:off x="2987462" y="998932"/>
            <a:ext cx="1537600" cy="461665"/>
          </a:xfrm>
          <a:prstGeom prst="rect">
            <a:avLst/>
          </a:prstGeom>
          <a:noFill/>
        </p:spPr>
        <p:txBody>
          <a:bodyPr wrap="none" rtlCol="0">
            <a:spAutoFit/>
          </a:bodyPr>
          <a:lstStyle/>
          <a:p>
            <a:r>
              <a:rPr lang="en-US" sz="2400" dirty="0"/>
              <a:t>Session 4</a:t>
            </a:r>
          </a:p>
        </p:txBody>
      </p:sp>
      <p:sp>
        <p:nvSpPr>
          <p:cNvPr id="22" name="TextBox 21">
            <a:extLst>
              <a:ext uri="{FF2B5EF4-FFF2-40B4-BE49-F238E27FC236}">
                <a16:creationId xmlns:a16="http://schemas.microsoft.com/office/drawing/2014/main" id="{5B5ED6B5-C580-1147-B942-CEFCFC5CB9C5}"/>
              </a:ext>
            </a:extLst>
          </p:cNvPr>
          <p:cNvSpPr txBox="1"/>
          <p:nvPr/>
        </p:nvSpPr>
        <p:spPr>
          <a:xfrm>
            <a:off x="2499170" y="5999245"/>
            <a:ext cx="1537600" cy="461665"/>
          </a:xfrm>
          <a:prstGeom prst="rect">
            <a:avLst/>
          </a:prstGeom>
          <a:noFill/>
        </p:spPr>
        <p:txBody>
          <a:bodyPr wrap="none" rtlCol="0">
            <a:spAutoFit/>
          </a:bodyPr>
          <a:lstStyle/>
          <a:p>
            <a:r>
              <a:rPr lang="en-US" sz="2400" dirty="0"/>
              <a:t>Session 3</a:t>
            </a:r>
          </a:p>
        </p:txBody>
      </p:sp>
      <p:sp>
        <p:nvSpPr>
          <p:cNvPr id="4" name="Right Brace 3">
            <a:extLst>
              <a:ext uri="{FF2B5EF4-FFF2-40B4-BE49-F238E27FC236}">
                <a16:creationId xmlns:a16="http://schemas.microsoft.com/office/drawing/2014/main" id="{DE41434F-4D17-E742-9525-FEF175948876}"/>
              </a:ext>
            </a:extLst>
          </p:cNvPr>
          <p:cNvSpPr/>
          <p:nvPr/>
        </p:nvSpPr>
        <p:spPr>
          <a:xfrm>
            <a:off x="8673756" y="1772581"/>
            <a:ext cx="717909" cy="3915969"/>
          </a:xfrm>
          <a:prstGeom prst="rightBrace">
            <a:avLst>
              <a:gd name="adj1" fmla="val 8333"/>
              <a:gd name="adj2" fmla="val 489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Right Brace 23">
            <a:extLst>
              <a:ext uri="{FF2B5EF4-FFF2-40B4-BE49-F238E27FC236}">
                <a16:creationId xmlns:a16="http://schemas.microsoft.com/office/drawing/2014/main" id="{FA4B9079-6048-B24F-9610-A15016D99EB1}"/>
              </a:ext>
            </a:extLst>
          </p:cNvPr>
          <p:cNvSpPr/>
          <p:nvPr/>
        </p:nvSpPr>
        <p:spPr>
          <a:xfrm rot="13653838">
            <a:off x="3832781" y="739586"/>
            <a:ext cx="717909" cy="2361929"/>
          </a:xfrm>
          <a:prstGeom prst="rightBrace">
            <a:avLst>
              <a:gd name="adj1" fmla="val 8333"/>
              <a:gd name="adj2" fmla="val 489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ight Brace 24">
            <a:extLst>
              <a:ext uri="{FF2B5EF4-FFF2-40B4-BE49-F238E27FC236}">
                <a16:creationId xmlns:a16="http://schemas.microsoft.com/office/drawing/2014/main" id="{E28C6DEC-B06F-4940-B711-39FD5A612542}"/>
              </a:ext>
            </a:extLst>
          </p:cNvPr>
          <p:cNvSpPr/>
          <p:nvPr/>
        </p:nvSpPr>
        <p:spPr>
          <a:xfrm rot="8465091">
            <a:off x="3514517" y="4450088"/>
            <a:ext cx="717909" cy="2630272"/>
          </a:xfrm>
          <a:prstGeom prst="rightBrace">
            <a:avLst>
              <a:gd name="adj1" fmla="val 8333"/>
              <a:gd name="adj2" fmla="val 489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181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2B4B-29F2-9F46-85C3-028DA800FE20}"/>
              </a:ext>
            </a:extLst>
          </p:cNvPr>
          <p:cNvSpPr>
            <a:spLocks noGrp="1"/>
          </p:cNvSpPr>
          <p:nvPr>
            <p:ph type="title"/>
          </p:nvPr>
        </p:nvSpPr>
        <p:spPr/>
        <p:txBody>
          <a:bodyPr/>
          <a:lstStyle/>
          <a:p>
            <a:r>
              <a:rPr lang="en-US" dirty="0"/>
              <a:t>Between the Online Sessions</a:t>
            </a:r>
          </a:p>
        </p:txBody>
      </p:sp>
      <p:sp>
        <p:nvSpPr>
          <p:cNvPr id="5" name="Content Placeholder 2">
            <a:extLst>
              <a:ext uri="{FF2B5EF4-FFF2-40B4-BE49-F238E27FC236}">
                <a16:creationId xmlns:a16="http://schemas.microsoft.com/office/drawing/2014/main" id="{CFA5DF82-F3BF-3540-83E5-B617DAC91BFE}"/>
              </a:ext>
            </a:extLst>
          </p:cNvPr>
          <p:cNvSpPr txBox="1">
            <a:spLocks/>
          </p:cNvSpPr>
          <p:nvPr/>
        </p:nvSpPr>
        <p:spPr>
          <a:xfrm>
            <a:off x="6747979" y="1127125"/>
            <a:ext cx="4774786" cy="53863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endParaRPr lang="en-US" dirty="0"/>
          </a:p>
        </p:txBody>
      </p:sp>
      <p:sp>
        <p:nvSpPr>
          <p:cNvPr id="7" name="Content Placeholder 6">
            <a:extLst>
              <a:ext uri="{FF2B5EF4-FFF2-40B4-BE49-F238E27FC236}">
                <a16:creationId xmlns:a16="http://schemas.microsoft.com/office/drawing/2014/main" id="{F8367708-EB6A-9B45-88EA-64ED00B9787C}"/>
              </a:ext>
            </a:extLst>
          </p:cNvPr>
          <p:cNvSpPr>
            <a:spLocks noGrp="1"/>
          </p:cNvSpPr>
          <p:nvPr>
            <p:ph sz="quarter" idx="13"/>
          </p:nvPr>
        </p:nvSpPr>
        <p:spPr>
          <a:xfrm>
            <a:off x="1082476" y="1298713"/>
            <a:ext cx="9239078" cy="5214800"/>
          </a:xfrm>
        </p:spPr>
        <p:txBody>
          <a:bodyPr/>
          <a:lstStyle/>
          <a:p>
            <a:pPr marL="0" indent="0">
              <a:buNone/>
            </a:pPr>
            <a:r>
              <a:rPr lang="en-US" sz="3200" u="sng" dirty="0"/>
              <a:t>Follow-Up Conversations and Activities</a:t>
            </a:r>
          </a:p>
          <a:p>
            <a:pPr>
              <a:lnSpc>
                <a:spcPct val="120000"/>
              </a:lnSpc>
              <a:spcBef>
                <a:spcPts val="3400"/>
              </a:spcBef>
              <a:tabLst>
                <a:tab pos="2735263" algn="l"/>
              </a:tabLst>
            </a:pPr>
            <a:r>
              <a:rPr lang="en-US" dirty="0">
                <a:cs typeface="Arial" panose="020B0604020202020204" pitchFamily="34" charset="0"/>
              </a:rPr>
              <a:t>Post It	Key ideas, parenting tips </a:t>
            </a:r>
          </a:p>
          <a:p>
            <a:pPr>
              <a:lnSpc>
                <a:spcPct val="120000"/>
              </a:lnSpc>
              <a:spcBef>
                <a:spcPts val="2800"/>
              </a:spcBef>
              <a:tabLst>
                <a:tab pos="2735263" algn="l"/>
              </a:tabLst>
            </a:pPr>
            <a:r>
              <a:rPr lang="en-US" dirty="0"/>
              <a:t>Talk About It	</a:t>
            </a:r>
            <a:r>
              <a:rPr lang="en-US" dirty="0">
                <a:cs typeface="Arial" panose="020B0604020202020204" pitchFamily="34" charset="0"/>
              </a:rPr>
              <a:t>Family discussion starters</a:t>
            </a:r>
            <a:endParaRPr lang="en-US" dirty="0"/>
          </a:p>
          <a:p>
            <a:pPr>
              <a:lnSpc>
                <a:spcPct val="120000"/>
              </a:lnSpc>
              <a:spcBef>
                <a:spcPts val="2800"/>
              </a:spcBef>
              <a:tabLst>
                <a:tab pos="2735263" algn="l"/>
              </a:tabLst>
            </a:pPr>
            <a:r>
              <a:rPr lang="en-US" dirty="0"/>
              <a:t>Try It	Family activities, strategies</a:t>
            </a:r>
          </a:p>
          <a:p>
            <a:pPr>
              <a:lnSpc>
                <a:spcPct val="120000"/>
              </a:lnSpc>
              <a:spcBef>
                <a:spcPts val="2800"/>
              </a:spcBef>
              <a:tabLst>
                <a:tab pos="2735263" algn="l"/>
              </a:tabLst>
            </a:pPr>
            <a:r>
              <a:rPr lang="en-US" dirty="0"/>
              <a:t>Explore It	www.KeepConnected.info</a:t>
            </a:r>
          </a:p>
          <a:p>
            <a:pPr>
              <a:buClrTx/>
            </a:pPr>
            <a:endParaRPr lang="en-US" dirty="0"/>
          </a:p>
          <a:p>
            <a:endParaRPr lang="en-US" dirty="0"/>
          </a:p>
        </p:txBody>
      </p:sp>
      <p:pic>
        <p:nvPicPr>
          <p:cNvPr id="4" name="Picture 3">
            <a:extLst>
              <a:ext uri="{FF2B5EF4-FFF2-40B4-BE49-F238E27FC236}">
                <a16:creationId xmlns:a16="http://schemas.microsoft.com/office/drawing/2014/main" id="{653ACB5D-C475-6E4C-8B8A-6BF19BEF1AA8}"/>
              </a:ext>
            </a:extLst>
          </p:cNvPr>
          <p:cNvPicPr>
            <a:picLocks noChangeAspect="1"/>
          </p:cNvPicPr>
          <p:nvPr/>
        </p:nvPicPr>
        <p:blipFill>
          <a:blip r:embed="rId2"/>
          <a:stretch>
            <a:fillRect/>
          </a:stretch>
        </p:blipFill>
        <p:spPr>
          <a:xfrm rot="982885">
            <a:off x="8631416" y="1339032"/>
            <a:ext cx="4581486" cy="5928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162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CBEB-66B0-FC4F-9AFE-F29BFAD7A455}"/>
              </a:ext>
            </a:extLst>
          </p:cNvPr>
          <p:cNvSpPr>
            <a:spLocks noGrp="1"/>
          </p:cNvSpPr>
          <p:nvPr>
            <p:ph type="title"/>
          </p:nvPr>
        </p:nvSpPr>
        <p:spPr/>
        <p:txBody>
          <a:bodyPr/>
          <a:lstStyle/>
          <a:p>
            <a:r>
              <a:rPr lang="en-US" dirty="0"/>
              <a:t>Keep Connected Pledge and Plan: Pledge Box</a:t>
            </a:r>
          </a:p>
        </p:txBody>
      </p:sp>
      <p:sp>
        <p:nvSpPr>
          <p:cNvPr id="5" name="Content Placeholder 4">
            <a:extLst>
              <a:ext uri="{FF2B5EF4-FFF2-40B4-BE49-F238E27FC236}">
                <a16:creationId xmlns:a16="http://schemas.microsoft.com/office/drawing/2014/main" id="{ECD1B4CB-7F6D-EC47-A3B8-40A9AFE9E8FA}"/>
              </a:ext>
            </a:extLst>
          </p:cNvPr>
          <p:cNvSpPr>
            <a:spLocks noGrp="1"/>
          </p:cNvSpPr>
          <p:nvPr>
            <p:ph sz="quarter" idx="12"/>
          </p:nvPr>
        </p:nvSpPr>
        <p:spPr/>
        <p:txBody>
          <a:bodyPr/>
          <a:lstStyle/>
          <a:p>
            <a:pPr>
              <a:spcBef>
                <a:spcPts val="1200"/>
              </a:spcBef>
            </a:pPr>
            <a:r>
              <a:rPr lang="en-US" b="1" dirty="0"/>
              <a:t>Each family completes the Pledge Box together after each online session:</a:t>
            </a:r>
          </a:p>
          <a:p>
            <a:pPr marL="685800" indent="-342900">
              <a:spcBef>
                <a:spcPts val="1200"/>
              </a:spcBef>
              <a:buFont typeface="Arial" panose="020B0604020202020204" pitchFamily="34" charset="0"/>
              <a:buChar char="•"/>
            </a:pPr>
            <a:r>
              <a:rPr lang="en-US" sz="2000" dirty="0"/>
              <a:t>Reflect on what was most important to your family from the session.</a:t>
            </a:r>
          </a:p>
          <a:p>
            <a:pPr marL="685800" indent="-342900">
              <a:spcBef>
                <a:spcPts val="600"/>
              </a:spcBef>
              <a:buFont typeface="Arial" panose="020B0604020202020204" pitchFamily="34" charset="0"/>
              <a:buChar char="•"/>
            </a:pPr>
            <a:r>
              <a:rPr lang="en-US" sz="2000" dirty="0"/>
              <a:t>Focus on how you plan to follow through in small or big ways.</a:t>
            </a:r>
          </a:p>
          <a:p>
            <a:pPr marL="685800" indent="-342900">
              <a:spcBef>
                <a:spcPts val="600"/>
              </a:spcBef>
              <a:buFont typeface="Arial" panose="020B0604020202020204" pitchFamily="34" charset="0"/>
              <a:buChar char="•"/>
            </a:pPr>
            <a:r>
              <a:rPr lang="en-US" sz="2000" dirty="0"/>
              <a:t>Create shared reminders for your family.</a:t>
            </a:r>
          </a:p>
          <a:p>
            <a:pPr marL="342900" indent="-342900">
              <a:spcBef>
                <a:spcPts val="1200"/>
              </a:spcBef>
              <a:buFont typeface="Arial" panose="020B0604020202020204" pitchFamily="34" charset="0"/>
              <a:buChar char="•"/>
            </a:pPr>
            <a:r>
              <a:rPr lang="en-US" b="1" dirty="0"/>
              <a:t>After session 3: </a:t>
            </a:r>
            <a:r>
              <a:rPr lang="en-US" dirty="0"/>
              <a:t>Focus on the a couple of priorities that are most important to you to keep your family relationships strong.</a:t>
            </a:r>
          </a:p>
          <a:p>
            <a:pPr marL="342900" indent="-342900">
              <a:spcBef>
                <a:spcPts val="1200"/>
              </a:spcBef>
              <a:buFont typeface="Arial" panose="020B0604020202020204" pitchFamily="34" charset="0"/>
              <a:buChar char="•"/>
            </a:pPr>
            <a:r>
              <a:rPr lang="en-US" b="1" dirty="0"/>
              <a:t>During session 4: </a:t>
            </a:r>
            <a:r>
              <a:rPr lang="en-US" dirty="0"/>
              <a:t>Share your family’s highlights with us so we can all support you.</a:t>
            </a:r>
          </a:p>
        </p:txBody>
      </p:sp>
      <p:pic>
        <p:nvPicPr>
          <p:cNvPr id="4" name="Picture 3">
            <a:extLst>
              <a:ext uri="{FF2B5EF4-FFF2-40B4-BE49-F238E27FC236}">
                <a16:creationId xmlns:a16="http://schemas.microsoft.com/office/drawing/2014/main" id="{0D3BF3B9-E6CF-9F41-A5EE-6CD26F5D3B9D}"/>
              </a:ext>
            </a:extLst>
          </p:cNvPr>
          <p:cNvPicPr/>
          <p:nvPr/>
        </p:nvPicPr>
        <p:blipFill>
          <a:blip r:embed="rId2">
            <a:extLst>
              <a:ext uri="{28A0092B-C50C-407E-A947-70E740481C1C}">
                <a14:useLocalDpi xmlns:a14="http://schemas.microsoft.com/office/drawing/2010/main" val="0"/>
              </a:ext>
            </a:extLst>
          </a:blip>
          <a:stretch>
            <a:fillRect/>
          </a:stretch>
        </p:blipFill>
        <p:spPr>
          <a:xfrm>
            <a:off x="795131" y="1165225"/>
            <a:ext cx="4121426" cy="3837705"/>
          </a:xfrm>
          <a:prstGeom prst="rect">
            <a:avLst/>
          </a:prstGeom>
        </p:spPr>
      </p:pic>
    </p:spTree>
    <p:extLst>
      <p:ext uri="{BB962C8B-B14F-4D97-AF65-F5344CB8AC3E}">
        <p14:creationId xmlns:p14="http://schemas.microsoft.com/office/powerpoint/2010/main" val="426889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CBEB-66B0-FC4F-9AFE-F29BFAD7A455}"/>
              </a:ext>
            </a:extLst>
          </p:cNvPr>
          <p:cNvSpPr>
            <a:spLocks noGrp="1"/>
          </p:cNvSpPr>
          <p:nvPr>
            <p:ph type="title"/>
          </p:nvPr>
        </p:nvSpPr>
        <p:spPr/>
        <p:txBody>
          <a:bodyPr>
            <a:normAutofit/>
          </a:bodyPr>
          <a:lstStyle/>
          <a:p>
            <a:r>
              <a:rPr lang="en-US" dirty="0"/>
              <a:t>Keep Connected Pledge and Plan: Family Collage</a:t>
            </a:r>
          </a:p>
        </p:txBody>
      </p:sp>
      <p:sp>
        <p:nvSpPr>
          <p:cNvPr id="5" name="Content Placeholder 4">
            <a:extLst>
              <a:ext uri="{FF2B5EF4-FFF2-40B4-BE49-F238E27FC236}">
                <a16:creationId xmlns:a16="http://schemas.microsoft.com/office/drawing/2014/main" id="{9EBE378B-A076-CB4C-B124-8AF5D8425453}"/>
              </a:ext>
            </a:extLst>
          </p:cNvPr>
          <p:cNvSpPr>
            <a:spLocks noGrp="1"/>
          </p:cNvSpPr>
          <p:nvPr>
            <p:ph sz="quarter" idx="12"/>
          </p:nvPr>
        </p:nvSpPr>
        <p:spPr/>
        <p:txBody>
          <a:bodyPr/>
          <a:lstStyle/>
          <a:p>
            <a:pPr>
              <a:spcBef>
                <a:spcPts val="1200"/>
              </a:spcBef>
            </a:pPr>
            <a:r>
              <a:rPr lang="en-US" b="1" dirty="0"/>
              <a:t>Each family completes the Family Collage together after each online session:</a:t>
            </a:r>
          </a:p>
          <a:p>
            <a:pPr marL="685800" indent="-342900">
              <a:spcBef>
                <a:spcPts val="1200"/>
              </a:spcBef>
              <a:buFont typeface="Arial" panose="020B0604020202020204" pitchFamily="34" charset="0"/>
              <a:buChar char="•"/>
            </a:pPr>
            <a:r>
              <a:rPr lang="en-US" sz="2000" dirty="0"/>
              <a:t>Reflect on what was most important to your family from the session.</a:t>
            </a:r>
          </a:p>
          <a:p>
            <a:pPr marL="685800" indent="-342900">
              <a:spcBef>
                <a:spcPts val="600"/>
              </a:spcBef>
              <a:buFont typeface="Arial" panose="020B0604020202020204" pitchFamily="34" charset="0"/>
              <a:buChar char="•"/>
            </a:pPr>
            <a:r>
              <a:rPr lang="en-US" sz="2000" dirty="0"/>
              <a:t>Focus on how you plan to follow through in small or big ways.</a:t>
            </a:r>
          </a:p>
          <a:p>
            <a:pPr marL="685800" indent="-342900">
              <a:spcBef>
                <a:spcPts val="600"/>
              </a:spcBef>
              <a:buFont typeface="Arial" panose="020B0604020202020204" pitchFamily="34" charset="0"/>
              <a:buChar char="•"/>
            </a:pPr>
            <a:r>
              <a:rPr lang="en-US" sz="2000" dirty="0"/>
              <a:t>Create shared reminders for your family.</a:t>
            </a:r>
          </a:p>
          <a:p>
            <a:pPr marL="342900" indent="-342900">
              <a:spcBef>
                <a:spcPts val="1200"/>
              </a:spcBef>
              <a:buFont typeface="Arial" panose="020B0604020202020204" pitchFamily="34" charset="0"/>
              <a:buChar char="•"/>
            </a:pPr>
            <a:r>
              <a:rPr lang="en-US" b="1" dirty="0"/>
              <a:t>After session 3: </a:t>
            </a:r>
            <a:r>
              <a:rPr lang="en-US" dirty="0"/>
              <a:t>Focus on the a couple of priorities that are most important to you to keep your family relationships strong.</a:t>
            </a:r>
          </a:p>
          <a:p>
            <a:pPr marL="342900" indent="-342900">
              <a:spcBef>
                <a:spcPts val="1200"/>
              </a:spcBef>
              <a:buFont typeface="Arial" panose="020B0604020202020204" pitchFamily="34" charset="0"/>
              <a:buChar char="•"/>
            </a:pPr>
            <a:r>
              <a:rPr lang="en-US" b="1" dirty="0"/>
              <a:t>During session 4: </a:t>
            </a:r>
            <a:r>
              <a:rPr lang="en-US" dirty="0"/>
              <a:t>Share your family’s highlights with us so we can all support you.</a:t>
            </a:r>
          </a:p>
        </p:txBody>
      </p:sp>
      <p:pic>
        <p:nvPicPr>
          <p:cNvPr id="4" name="image6.jpg">
            <a:extLst>
              <a:ext uri="{FF2B5EF4-FFF2-40B4-BE49-F238E27FC236}">
                <a16:creationId xmlns:a16="http://schemas.microsoft.com/office/drawing/2014/main" id="{09069A92-D912-FE41-9480-D24E47F64CA5}"/>
              </a:ext>
            </a:extLst>
          </p:cNvPr>
          <p:cNvPicPr/>
          <p:nvPr/>
        </p:nvPicPr>
        <p:blipFill>
          <a:blip r:embed="rId2"/>
          <a:srcRect/>
          <a:stretch>
            <a:fillRect/>
          </a:stretch>
        </p:blipFill>
        <p:spPr>
          <a:xfrm>
            <a:off x="697395" y="979972"/>
            <a:ext cx="4113144" cy="3817315"/>
          </a:xfrm>
          <a:prstGeom prst="rect">
            <a:avLst/>
          </a:prstGeom>
          <a:ln/>
        </p:spPr>
      </p:pic>
    </p:spTree>
    <p:extLst>
      <p:ext uri="{BB962C8B-B14F-4D97-AF65-F5344CB8AC3E}">
        <p14:creationId xmlns:p14="http://schemas.microsoft.com/office/powerpoint/2010/main" val="2615674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CBEB-66B0-FC4F-9AFE-F29BFAD7A455}"/>
              </a:ext>
            </a:extLst>
          </p:cNvPr>
          <p:cNvSpPr>
            <a:spLocks noGrp="1"/>
          </p:cNvSpPr>
          <p:nvPr>
            <p:ph type="title"/>
          </p:nvPr>
        </p:nvSpPr>
        <p:spPr/>
        <p:txBody>
          <a:bodyPr>
            <a:normAutofit/>
          </a:bodyPr>
          <a:lstStyle/>
          <a:p>
            <a:r>
              <a:rPr lang="en-US" dirty="0"/>
              <a:t>Keep Connected Pledge and Plan: Family Crest</a:t>
            </a:r>
          </a:p>
        </p:txBody>
      </p:sp>
      <p:sp>
        <p:nvSpPr>
          <p:cNvPr id="7" name="Content Placeholder 6">
            <a:extLst>
              <a:ext uri="{FF2B5EF4-FFF2-40B4-BE49-F238E27FC236}">
                <a16:creationId xmlns:a16="http://schemas.microsoft.com/office/drawing/2014/main" id="{F4B698F1-7DE0-A244-8241-543DC2DA087D}"/>
              </a:ext>
            </a:extLst>
          </p:cNvPr>
          <p:cNvSpPr>
            <a:spLocks noGrp="1"/>
          </p:cNvSpPr>
          <p:nvPr>
            <p:ph sz="quarter" idx="12"/>
          </p:nvPr>
        </p:nvSpPr>
        <p:spPr/>
        <p:txBody>
          <a:bodyPr/>
          <a:lstStyle/>
          <a:p>
            <a:pPr>
              <a:spcBef>
                <a:spcPts val="1200"/>
              </a:spcBef>
            </a:pPr>
            <a:r>
              <a:rPr lang="en-US" b="1" dirty="0"/>
              <a:t>Each family completes the Family Crest together after each online session:</a:t>
            </a:r>
          </a:p>
          <a:p>
            <a:pPr marL="685800" indent="-342900">
              <a:spcBef>
                <a:spcPts val="1200"/>
              </a:spcBef>
              <a:buFont typeface="Arial" panose="020B0604020202020204" pitchFamily="34" charset="0"/>
              <a:buChar char="•"/>
            </a:pPr>
            <a:r>
              <a:rPr lang="en-US" sz="2000" dirty="0"/>
              <a:t>Reflect on what was most important to your family from the session.</a:t>
            </a:r>
          </a:p>
          <a:p>
            <a:pPr marL="685800" indent="-342900">
              <a:spcBef>
                <a:spcPts val="600"/>
              </a:spcBef>
              <a:buFont typeface="Arial" panose="020B0604020202020204" pitchFamily="34" charset="0"/>
              <a:buChar char="•"/>
            </a:pPr>
            <a:r>
              <a:rPr lang="en-US" sz="2000" dirty="0"/>
              <a:t>Focus on how you plan to follow through in small or big ways.</a:t>
            </a:r>
          </a:p>
          <a:p>
            <a:pPr marL="685800" indent="-342900">
              <a:spcBef>
                <a:spcPts val="600"/>
              </a:spcBef>
              <a:buFont typeface="Arial" panose="020B0604020202020204" pitchFamily="34" charset="0"/>
              <a:buChar char="•"/>
            </a:pPr>
            <a:r>
              <a:rPr lang="en-US" sz="2000" dirty="0"/>
              <a:t>Create shared reminders for your family.</a:t>
            </a:r>
          </a:p>
          <a:p>
            <a:pPr marL="342900" indent="-342900">
              <a:spcBef>
                <a:spcPts val="1200"/>
              </a:spcBef>
              <a:buFont typeface="Arial" panose="020B0604020202020204" pitchFamily="34" charset="0"/>
              <a:buChar char="•"/>
            </a:pPr>
            <a:r>
              <a:rPr lang="en-US" b="1" dirty="0"/>
              <a:t>After session 3: </a:t>
            </a:r>
            <a:r>
              <a:rPr lang="en-US" dirty="0"/>
              <a:t>Focus on the a couple of priorities that are most important to you to keep your family relationships strong.</a:t>
            </a:r>
          </a:p>
          <a:p>
            <a:pPr marL="342900" indent="-342900">
              <a:spcBef>
                <a:spcPts val="1200"/>
              </a:spcBef>
              <a:buFont typeface="Arial" panose="020B0604020202020204" pitchFamily="34" charset="0"/>
              <a:buChar char="•"/>
            </a:pPr>
            <a:r>
              <a:rPr lang="en-US" b="1" dirty="0"/>
              <a:t>During session 4: </a:t>
            </a:r>
            <a:r>
              <a:rPr lang="en-US" dirty="0"/>
              <a:t>Share your family’s highlights with us so we can all support you.</a:t>
            </a:r>
          </a:p>
        </p:txBody>
      </p:sp>
      <p:pic>
        <p:nvPicPr>
          <p:cNvPr id="5" name="Picture 4">
            <a:extLst>
              <a:ext uri="{FF2B5EF4-FFF2-40B4-BE49-F238E27FC236}">
                <a16:creationId xmlns:a16="http://schemas.microsoft.com/office/drawing/2014/main" id="{FA2EE5E3-EE50-9D44-9B68-B330457286BF}"/>
              </a:ext>
            </a:extLst>
          </p:cNvPr>
          <p:cNvPicPr/>
          <p:nvPr/>
        </p:nvPicPr>
        <p:blipFill rotWithShape="1">
          <a:blip r:embed="rId2" cstate="print">
            <a:extLst>
              <a:ext uri="{28A0092B-C50C-407E-A947-70E740481C1C}">
                <a14:useLocalDpi xmlns:a14="http://schemas.microsoft.com/office/drawing/2010/main" val="0"/>
              </a:ext>
            </a:extLst>
          </a:blip>
          <a:srcRect t="10431"/>
          <a:stretch/>
        </p:blipFill>
        <p:spPr bwMode="auto">
          <a:xfrm>
            <a:off x="1227550" y="1033725"/>
            <a:ext cx="3463720" cy="5517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9754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CBEB-66B0-FC4F-9AFE-F29BFAD7A455}"/>
              </a:ext>
            </a:extLst>
          </p:cNvPr>
          <p:cNvSpPr>
            <a:spLocks noGrp="1"/>
          </p:cNvSpPr>
          <p:nvPr>
            <p:ph type="title"/>
          </p:nvPr>
        </p:nvSpPr>
        <p:spPr/>
        <p:txBody>
          <a:bodyPr>
            <a:normAutofit/>
          </a:bodyPr>
          <a:lstStyle/>
          <a:p>
            <a:r>
              <a:rPr lang="en-US" dirty="0"/>
              <a:t>Keep Connected Pledge and Plan: Pledge T-Shirt</a:t>
            </a:r>
          </a:p>
        </p:txBody>
      </p:sp>
      <p:sp>
        <p:nvSpPr>
          <p:cNvPr id="5" name="Content Placeholder 4">
            <a:extLst>
              <a:ext uri="{FF2B5EF4-FFF2-40B4-BE49-F238E27FC236}">
                <a16:creationId xmlns:a16="http://schemas.microsoft.com/office/drawing/2014/main" id="{5097860F-5CBA-0246-880A-03A04D103F53}"/>
              </a:ext>
            </a:extLst>
          </p:cNvPr>
          <p:cNvSpPr>
            <a:spLocks noGrp="1"/>
          </p:cNvSpPr>
          <p:nvPr>
            <p:ph sz="quarter" idx="12"/>
          </p:nvPr>
        </p:nvSpPr>
        <p:spPr/>
        <p:txBody>
          <a:bodyPr/>
          <a:lstStyle/>
          <a:p>
            <a:pPr>
              <a:spcBef>
                <a:spcPts val="1200"/>
              </a:spcBef>
            </a:pPr>
            <a:r>
              <a:rPr lang="en-US" b="1" dirty="0"/>
              <a:t>Each family completes the Pledge T-Shirt together after each online session:</a:t>
            </a:r>
          </a:p>
          <a:p>
            <a:pPr marL="685800" indent="-342900">
              <a:spcBef>
                <a:spcPts val="1200"/>
              </a:spcBef>
              <a:buFont typeface="Arial" panose="020B0604020202020204" pitchFamily="34" charset="0"/>
              <a:buChar char="•"/>
            </a:pPr>
            <a:r>
              <a:rPr lang="en-US" sz="2000" dirty="0"/>
              <a:t>Reflect on what was most important to your family from the session.</a:t>
            </a:r>
          </a:p>
          <a:p>
            <a:pPr marL="685800" indent="-342900">
              <a:spcBef>
                <a:spcPts val="600"/>
              </a:spcBef>
              <a:buFont typeface="Arial" panose="020B0604020202020204" pitchFamily="34" charset="0"/>
              <a:buChar char="•"/>
            </a:pPr>
            <a:r>
              <a:rPr lang="en-US" sz="2000" dirty="0"/>
              <a:t>Focus on how you plan to follow through in small or big ways.</a:t>
            </a:r>
          </a:p>
          <a:p>
            <a:pPr marL="685800" indent="-342900">
              <a:spcBef>
                <a:spcPts val="600"/>
              </a:spcBef>
              <a:buFont typeface="Arial" panose="020B0604020202020204" pitchFamily="34" charset="0"/>
              <a:buChar char="•"/>
            </a:pPr>
            <a:r>
              <a:rPr lang="en-US" sz="2000" dirty="0"/>
              <a:t>Create shared reminders for your family.</a:t>
            </a:r>
          </a:p>
          <a:p>
            <a:pPr marL="342900" indent="-342900">
              <a:spcBef>
                <a:spcPts val="1200"/>
              </a:spcBef>
              <a:buFont typeface="Arial" panose="020B0604020202020204" pitchFamily="34" charset="0"/>
              <a:buChar char="•"/>
            </a:pPr>
            <a:r>
              <a:rPr lang="en-US" b="1" dirty="0"/>
              <a:t>After session 3: </a:t>
            </a:r>
            <a:r>
              <a:rPr lang="en-US" dirty="0"/>
              <a:t>Focus on the a couple of priorities that are most important to you to keep your family relationships strong.</a:t>
            </a:r>
          </a:p>
          <a:p>
            <a:pPr marL="342900" indent="-342900">
              <a:spcBef>
                <a:spcPts val="1200"/>
              </a:spcBef>
              <a:buFont typeface="Arial" panose="020B0604020202020204" pitchFamily="34" charset="0"/>
              <a:buChar char="•"/>
            </a:pPr>
            <a:r>
              <a:rPr lang="en-US" b="1" dirty="0"/>
              <a:t>During session 4: </a:t>
            </a:r>
            <a:r>
              <a:rPr lang="en-US" dirty="0"/>
              <a:t>Share your family’s highlights with us so we can all support you.</a:t>
            </a:r>
          </a:p>
        </p:txBody>
      </p:sp>
      <p:pic>
        <p:nvPicPr>
          <p:cNvPr id="4" name="image15.jpg">
            <a:extLst>
              <a:ext uri="{FF2B5EF4-FFF2-40B4-BE49-F238E27FC236}">
                <a16:creationId xmlns:a16="http://schemas.microsoft.com/office/drawing/2014/main" id="{EBD75967-13A9-F140-ABD3-BB118312DCC0}"/>
              </a:ext>
            </a:extLst>
          </p:cNvPr>
          <p:cNvPicPr/>
          <p:nvPr/>
        </p:nvPicPr>
        <p:blipFill>
          <a:blip r:embed="rId2">
            <a:extLst>
              <a:ext uri="{BEBA8EAE-BF5A-486C-A8C5-ECC9F3942E4B}">
                <a14:imgProps xmlns:a14="http://schemas.microsoft.com/office/drawing/2010/main">
                  <a14:imgLayer r:embed="rId3">
                    <a14:imgEffect>
                      <a14:backgroundRemoval t="1961" b="99510" l="267" r="97600">
                        <a14:foregroundMark x1="45067" y1="24673" x2="45067" y2="24673"/>
                        <a14:foregroundMark x1="5733" y1="26471" x2="20667" y2="25654"/>
                        <a14:foregroundMark x1="20667" y1="25654" x2="29467" y2="49673"/>
                        <a14:foregroundMark x1="29467" y1="49673" x2="31333" y2="70752"/>
                        <a14:foregroundMark x1="31333" y1="70752" x2="58400" y2="87908"/>
                        <a14:foregroundMark x1="58400" y1="87908" x2="59600" y2="55392"/>
                        <a14:foregroundMark x1="59600" y1="55392" x2="66267" y2="34804"/>
                        <a14:foregroundMark x1="66267" y1="34804" x2="83600" y2="31536"/>
                        <a14:foregroundMark x1="83600" y1="31536" x2="73600" y2="12582"/>
                        <a14:foregroundMark x1="73600" y1="12582" x2="59600" y2="7516"/>
                        <a14:foregroundMark x1="59600" y1="7516" x2="20133" y2="14542"/>
                        <a14:foregroundMark x1="20133" y1="14542" x2="6933" y2="23856"/>
                        <a14:foregroundMark x1="6933" y1="23856" x2="4933" y2="26471"/>
                        <a14:foregroundMark x1="20800" y1="95915" x2="60800" y2="89379"/>
                        <a14:foregroundMark x1="60800" y1="89379" x2="67867" y2="65033"/>
                        <a14:foregroundMark x1="67867" y1="65033" x2="64267" y2="40033"/>
                        <a14:foregroundMark x1="91867" y1="33170" x2="92933" y2="23693"/>
                        <a14:foregroundMark x1="94133" y1="27778" x2="97733" y2="26471"/>
                        <a14:foregroundMark x1="52800" y1="5719" x2="70133" y2="2124"/>
                        <a14:foregroundMark x1="56533" y1="99020" x2="69867" y2="96242"/>
                        <a14:foregroundMark x1="69867" y1="96242" x2="76000" y2="81699"/>
                        <a14:foregroundMark x1="76000" y1="81699" x2="76400" y2="63562"/>
                        <a14:foregroundMark x1="76400" y1="63562" x2="75333" y2="62092"/>
                        <a14:foregroundMark x1="20800" y1="30065" x2="77200" y2="25817"/>
                        <a14:foregroundMark x1="77200" y1="25817" x2="77200" y2="25490"/>
                        <a14:foregroundMark x1="8667" y1="43954" x2="23733" y2="35948"/>
                        <a14:foregroundMark x1="19733" y1="99020" x2="33333" y2="99510"/>
                        <a14:foregroundMark x1="4267" y1="22876" x2="267" y2="25980"/>
                        <a14:foregroundMark x1="28133" y1="33170" x2="45867" y2="35948"/>
                        <a14:foregroundMark x1="45867" y1="35948" x2="66533" y2="35458"/>
                        <a14:foregroundMark x1="66533" y1="35458" x2="53467" y2="27941"/>
                        <a14:foregroundMark x1="53467" y1="27941" x2="27467" y2="31863"/>
                      </a14:backgroundRemoval>
                    </a14:imgEffect>
                  </a14:imgLayer>
                </a14:imgProps>
              </a:ext>
            </a:extLst>
          </a:blip>
          <a:srcRect/>
          <a:stretch>
            <a:fillRect/>
          </a:stretch>
        </p:blipFill>
        <p:spPr>
          <a:xfrm>
            <a:off x="1344101" y="1833883"/>
            <a:ext cx="3599991" cy="2939249"/>
          </a:xfrm>
          <a:prstGeom prst="rect">
            <a:avLst/>
          </a:prstGeom>
          <a:ln/>
        </p:spPr>
      </p:pic>
    </p:spTree>
    <p:extLst>
      <p:ext uri="{BB962C8B-B14F-4D97-AF65-F5344CB8AC3E}">
        <p14:creationId xmlns:p14="http://schemas.microsoft.com/office/powerpoint/2010/main" val="5842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0EBA-00D1-3A47-A58A-C5CF3B926592}"/>
              </a:ext>
            </a:extLst>
          </p:cNvPr>
          <p:cNvSpPr>
            <a:spLocks noGrp="1"/>
          </p:cNvSpPr>
          <p:nvPr>
            <p:ph type="title"/>
          </p:nvPr>
        </p:nvSpPr>
        <p:spPr>
          <a:xfrm>
            <a:off x="5160723" y="136525"/>
            <a:ext cx="6193076" cy="690193"/>
          </a:xfrm>
        </p:spPr>
        <p:txBody>
          <a:bodyPr/>
          <a:lstStyle/>
          <a:p>
            <a:r>
              <a:rPr lang="en-US" dirty="0"/>
              <a:t>Wrap-Up: What’s Next</a:t>
            </a:r>
          </a:p>
        </p:txBody>
      </p:sp>
      <p:sp>
        <p:nvSpPr>
          <p:cNvPr id="3" name="Slide Number Placeholder 2">
            <a:extLst>
              <a:ext uri="{FF2B5EF4-FFF2-40B4-BE49-F238E27FC236}">
                <a16:creationId xmlns:a16="http://schemas.microsoft.com/office/drawing/2014/main" id="{0CD02265-54E4-8B41-A47F-1A64DAAE0A31}"/>
              </a:ext>
            </a:extLst>
          </p:cNvPr>
          <p:cNvSpPr>
            <a:spLocks noGrp="1"/>
          </p:cNvSpPr>
          <p:nvPr>
            <p:ph type="sldNum" sz="quarter" idx="11"/>
          </p:nvPr>
        </p:nvSpPr>
        <p:spPr/>
        <p:txBody>
          <a:bodyPr/>
          <a:lstStyle/>
          <a:p>
            <a:fld id="{511C3435-5B76-6D45-886D-F72BCEC2812A}" type="slidenum">
              <a:rPr lang="en-US" smtClean="0"/>
              <a:t>26</a:t>
            </a:fld>
            <a:endParaRPr lang="en-US" dirty="0"/>
          </a:p>
        </p:txBody>
      </p:sp>
      <p:sp>
        <p:nvSpPr>
          <p:cNvPr id="4" name="Content Placeholder 3">
            <a:extLst>
              <a:ext uri="{FF2B5EF4-FFF2-40B4-BE49-F238E27FC236}">
                <a16:creationId xmlns:a16="http://schemas.microsoft.com/office/drawing/2014/main" id="{DB5148A0-AEF4-2944-8D71-43E3CD0E6FD0}"/>
              </a:ext>
            </a:extLst>
          </p:cNvPr>
          <p:cNvSpPr>
            <a:spLocks noGrp="1"/>
          </p:cNvSpPr>
          <p:nvPr>
            <p:ph sz="quarter" idx="12"/>
          </p:nvPr>
        </p:nvSpPr>
        <p:spPr/>
        <p:txBody>
          <a:bodyPr/>
          <a:lstStyle/>
          <a:p>
            <a:pPr marL="457200" indent="-457200">
              <a:spcBef>
                <a:spcPts val="1200"/>
              </a:spcBef>
              <a:buFont typeface="Arial" panose="020B0604020202020204" pitchFamily="34" charset="0"/>
              <a:buChar char="•"/>
            </a:pPr>
            <a:r>
              <a:rPr lang="en-US" b="1" dirty="0"/>
              <a:t>Work on your Keep Connected Pledge and Plan</a:t>
            </a:r>
          </a:p>
          <a:p>
            <a:pPr marL="914400" indent="-457200">
              <a:spcBef>
                <a:spcPts val="600"/>
              </a:spcBef>
              <a:buFont typeface="Courier New" panose="02070309020205020404" pitchFamily="49" charset="0"/>
              <a:buChar char="o"/>
            </a:pPr>
            <a:r>
              <a:rPr lang="en-US" dirty="0"/>
              <a:t>Reflect on what we’ve explored</a:t>
            </a:r>
          </a:p>
          <a:p>
            <a:pPr marL="914400" indent="-457200">
              <a:spcBef>
                <a:spcPts val="600"/>
              </a:spcBef>
              <a:buFont typeface="Courier New" panose="02070309020205020404" pitchFamily="49" charset="0"/>
              <a:buChar char="o"/>
            </a:pPr>
            <a:r>
              <a:rPr lang="en-US" dirty="0"/>
              <a:t>What’s most important to your family?</a:t>
            </a:r>
          </a:p>
          <a:p>
            <a:pPr marL="457200" indent="-457200">
              <a:spcBef>
                <a:spcPts val="1200"/>
              </a:spcBef>
              <a:buFont typeface="Arial" panose="020B0604020202020204" pitchFamily="34" charset="0"/>
              <a:buChar char="•"/>
            </a:pPr>
            <a:r>
              <a:rPr lang="en-US" dirty="0"/>
              <a:t>Try discussion starters, quiz, etc.</a:t>
            </a:r>
          </a:p>
          <a:p>
            <a:pPr marL="457200" indent="-457200">
              <a:spcBef>
                <a:spcPts val="1200"/>
              </a:spcBef>
              <a:buFont typeface="Arial" panose="020B0604020202020204" pitchFamily="34" charset="0"/>
              <a:buChar char="•"/>
            </a:pPr>
            <a:r>
              <a:rPr lang="en-US" b="1" dirty="0"/>
              <a:t>Next Time: </a:t>
            </a:r>
            <a:r>
              <a:rPr lang="en-US" dirty="0"/>
              <a:t>The Power of Caring and Caring About Power, which focuses on two more Keys to healthy parent-child relationships:</a:t>
            </a:r>
          </a:p>
          <a:p>
            <a:pPr marL="920750" indent="-460375">
              <a:spcBef>
                <a:spcPts val="600"/>
              </a:spcBef>
              <a:buFont typeface="Courier New" panose="02070309020205020404" pitchFamily="49" charset="0"/>
              <a:buChar char="o"/>
            </a:pPr>
            <a:r>
              <a:rPr lang="en-US" dirty="0"/>
              <a:t>Express Care</a:t>
            </a:r>
          </a:p>
          <a:p>
            <a:pPr marL="920750" indent="-460375">
              <a:spcBef>
                <a:spcPts val="600"/>
              </a:spcBef>
              <a:buFont typeface="Courier New" panose="02070309020205020404" pitchFamily="49" charset="0"/>
              <a:buChar char="o"/>
            </a:pPr>
            <a:r>
              <a:rPr lang="en-US" dirty="0"/>
              <a:t>Share Power</a:t>
            </a:r>
          </a:p>
          <a:p>
            <a:pPr marL="457200" indent="-457200">
              <a:buFont typeface="+mj-lt"/>
              <a:buAutoNum type="arabicPeriod"/>
            </a:pPr>
            <a:endParaRPr lang="en-US" dirty="0"/>
          </a:p>
        </p:txBody>
      </p:sp>
      <p:pic>
        <p:nvPicPr>
          <p:cNvPr id="9" name="Picture 8">
            <a:extLst>
              <a:ext uri="{FF2B5EF4-FFF2-40B4-BE49-F238E27FC236}">
                <a16:creationId xmlns:a16="http://schemas.microsoft.com/office/drawing/2014/main" id="{C98BF8B7-26B9-A844-86A2-1888B9B006E1}"/>
              </a:ext>
            </a:extLst>
          </p:cNvPr>
          <p:cNvPicPr>
            <a:picLocks noChangeAspect="1"/>
          </p:cNvPicPr>
          <p:nvPr/>
        </p:nvPicPr>
        <p:blipFill>
          <a:blip r:embed="rId2"/>
          <a:stretch>
            <a:fillRect/>
          </a:stretch>
        </p:blipFill>
        <p:spPr>
          <a:xfrm>
            <a:off x="838201" y="0"/>
            <a:ext cx="3657600" cy="3657600"/>
          </a:xfrm>
          <a:prstGeom prst="rect">
            <a:avLst/>
          </a:prstGeom>
        </p:spPr>
      </p:pic>
      <p:sp>
        <p:nvSpPr>
          <p:cNvPr id="10" name="TextBox 9">
            <a:extLst>
              <a:ext uri="{FF2B5EF4-FFF2-40B4-BE49-F238E27FC236}">
                <a16:creationId xmlns:a16="http://schemas.microsoft.com/office/drawing/2014/main" id="{C29EF814-3D80-0547-BED1-54449EA1D63A}"/>
              </a:ext>
            </a:extLst>
          </p:cNvPr>
          <p:cNvSpPr txBox="1"/>
          <p:nvPr/>
        </p:nvSpPr>
        <p:spPr>
          <a:xfrm>
            <a:off x="1676986" y="3002670"/>
            <a:ext cx="1980029" cy="369332"/>
          </a:xfrm>
          <a:prstGeom prst="rect">
            <a:avLst/>
          </a:prstGeom>
          <a:noFill/>
        </p:spPr>
        <p:txBody>
          <a:bodyPr wrap="none" rtlCol="0">
            <a:spAutoFit/>
          </a:bodyPr>
          <a:lstStyle/>
          <a:p>
            <a:r>
              <a:rPr lang="en-US" sz="1800" dirty="0"/>
              <a:t>EXPRESS CARE</a:t>
            </a:r>
          </a:p>
        </p:txBody>
      </p:sp>
      <p:grpSp>
        <p:nvGrpSpPr>
          <p:cNvPr id="12" name="Group 11">
            <a:extLst>
              <a:ext uri="{FF2B5EF4-FFF2-40B4-BE49-F238E27FC236}">
                <a16:creationId xmlns:a16="http://schemas.microsoft.com/office/drawing/2014/main" id="{45C20139-B9E6-6A40-B0D6-2DA8449D4975}"/>
              </a:ext>
            </a:extLst>
          </p:cNvPr>
          <p:cNvGrpSpPr/>
          <p:nvPr/>
        </p:nvGrpSpPr>
        <p:grpSpPr>
          <a:xfrm>
            <a:off x="838201" y="3063875"/>
            <a:ext cx="3657600" cy="3657600"/>
            <a:chOff x="838201" y="3063875"/>
            <a:chExt cx="3657600" cy="3657600"/>
          </a:xfrm>
        </p:grpSpPr>
        <p:pic>
          <p:nvPicPr>
            <p:cNvPr id="7" name="Picture 6">
              <a:extLst>
                <a:ext uri="{FF2B5EF4-FFF2-40B4-BE49-F238E27FC236}">
                  <a16:creationId xmlns:a16="http://schemas.microsoft.com/office/drawing/2014/main" id="{0D3F4187-8E2F-B24D-AD30-B7CB1FB5EFAA}"/>
                </a:ext>
              </a:extLst>
            </p:cNvPr>
            <p:cNvPicPr>
              <a:picLocks noChangeAspect="1"/>
            </p:cNvPicPr>
            <p:nvPr/>
          </p:nvPicPr>
          <p:blipFill>
            <a:blip r:embed="rId3"/>
            <a:stretch>
              <a:fillRect/>
            </a:stretch>
          </p:blipFill>
          <p:spPr>
            <a:xfrm>
              <a:off x="838201" y="3063875"/>
              <a:ext cx="3657600" cy="3657600"/>
            </a:xfrm>
            <a:prstGeom prst="rect">
              <a:avLst/>
            </a:prstGeom>
          </p:spPr>
        </p:pic>
        <p:sp>
          <p:nvSpPr>
            <p:cNvPr id="11" name="TextBox 10">
              <a:extLst>
                <a:ext uri="{FF2B5EF4-FFF2-40B4-BE49-F238E27FC236}">
                  <a16:creationId xmlns:a16="http://schemas.microsoft.com/office/drawing/2014/main" id="{E1BB78E6-7F0F-4F42-A17F-4CB6E97FBA07}"/>
                </a:ext>
              </a:extLst>
            </p:cNvPr>
            <p:cNvSpPr txBox="1"/>
            <p:nvPr/>
          </p:nvSpPr>
          <p:spPr>
            <a:xfrm>
              <a:off x="1709045" y="6066545"/>
              <a:ext cx="1915909" cy="369332"/>
            </a:xfrm>
            <a:prstGeom prst="rect">
              <a:avLst/>
            </a:prstGeom>
            <a:noFill/>
          </p:spPr>
          <p:txBody>
            <a:bodyPr wrap="none" rtlCol="0">
              <a:spAutoFit/>
            </a:bodyPr>
            <a:lstStyle/>
            <a:p>
              <a:r>
                <a:rPr lang="en-US" sz="1800" dirty="0"/>
                <a:t>SHARE POWER</a:t>
              </a:r>
            </a:p>
          </p:txBody>
        </p:sp>
      </p:grpSp>
    </p:spTree>
    <p:extLst>
      <p:ext uri="{BB962C8B-B14F-4D97-AF65-F5344CB8AC3E}">
        <p14:creationId xmlns:p14="http://schemas.microsoft.com/office/powerpoint/2010/main" val="3235459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27</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13498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D5AC-DBCD-F54E-944D-4E3B86CD368F}"/>
              </a:ext>
            </a:extLst>
          </p:cNvPr>
          <p:cNvSpPr>
            <a:spLocks noGrp="1"/>
          </p:cNvSpPr>
          <p:nvPr>
            <p:ph type="title"/>
          </p:nvPr>
        </p:nvSpPr>
        <p:spPr>
          <a:xfrm>
            <a:off x="5386388" y="136525"/>
            <a:ext cx="5967411" cy="690193"/>
          </a:xfrm>
        </p:spPr>
        <p:txBody>
          <a:bodyPr/>
          <a:lstStyle/>
          <a:p>
            <a:r>
              <a:rPr lang="en-US" dirty="0"/>
              <a:t>Introductions</a:t>
            </a:r>
          </a:p>
        </p:txBody>
      </p:sp>
      <p:sp>
        <p:nvSpPr>
          <p:cNvPr id="3" name="Slide Number Placeholder 2">
            <a:extLst>
              <a:ext uri="{FF2B5EF4-FFF2-40B4-BE49-F238E27FC236}">
                <a16:creationId xmlns:a16="http://schemas.microsoft.com/office/drawing/2014/main" id="{EAFD1124-0D17-0C4D-9CC0-513F52112FA7}"/>
              </a:ext>
            </a:extLst>
          </p:cNvPr>
          <p:cNvSpPr>
            <a:spLocks noGrp="1"/>
          </p:cNvSpPr>
          <p:nvPr>
            <p:ph type="sldNum" sz="quarter" idx="11"/>
          </p:nvPr>
        </p:nvSpPr>
        <p:spPr/>
        <p:txBody>
          <a:bodyPr/>
          <a:lstStyle/>
          <a:p>
            <a:fld id="{511C3435-5B76-6D45-886D-F72BCEC2812A}" type="slidenum">
              <a:rPr lang="en-US" smtClean="0"/>
              <a:t>3</a:t>
            </a:fld>
            <a:endParaRPr lang="en-US" dirty="0"/>
          </a:p>
        </p:txBody>
      </p:sp>
      <p:sp>
        <p:nvSpPr>
          <p:cNvPr id="4" name="Content Placeholder 3">
            <a:extLst>
              <a:ext uri="{FF2B5EF4-FFF2-40B4-BE49-F238E27FC236}">
                <a16:creationId xmlns:a16="http://schemas.microsoft.com/office/drawing/2014/main" id="{1869F583-B1E2-5447-A31E-37E584F34CDA}"/>
              </a:ext>
            </a:extLst>
          </p:cNvPr>
          <p:cNvSpPr>
            <a:spLocks noGrp="1"/>
          </p:cNvSpPr>
          <p:nvPr>
            <p:ph sz="quarter" idx="12"/>
          </p:nvPr>
        </p:nvSpPr>
        <p:spPr>
          <a:xfrm>
            <a:off x="5386388" y="1469218"/>
            <a:ext cx="6551612" cy="4006850"/>
          </a:xfrm>
        </p:spPr>
        <p:txBody>
          <a:bodyPr/>
          <a:lstStyle/>
          <a:p>
            <a:pPr marL="571500" indent="-571500">
              <a:spcBef>
                <a:spcPts val="1800"/>
              </a:spcBef>
              <a:buFont typeface="Arial" panose="020B0604020202020204" pitchFamily="34" charset="0"/>
              <a:buChar char="•"/>
            </a:pPr>
            <a:r>
              <a:rPr lang="en-US" dirty="0"/>
              <a:t>Your first name</a:t>
            </a:r>
          </a:p>
          <a:p>
            <a:pPr marL="571500" indent="-571500">
              <a:spcBef>
                <a:spcPts val="1800"/>
              </a:spcBef>
              <a:buFont typeface="Arial" panose="020B0604020202020204" pitchFamily="34" charset="0"/>
              <a:buChar char="•"/>
            </a:pPr>
            <a:r>
              <a:rPr lang="en-US" dirty="0"/>
              <a:t>The names of other people you consider to be part of your family</a:t>
            </a:r>
          </a:p>
          <a:p>
            <a:pPr marL="571500" indent="-571500">
              <a:spcBef>
                <a:spcPts val="1800"/>
              </a:spcBef>
              <a:buFont typeface="Arial" panose="020B0604020202020204" pitchFamily="34" charset="0"/>
              <a:buChar char="•"/>
            </a:pPr>
            <a:r>
              <a:rPr lang="en-US" dirty="0"/>
              <a:t>One thing you enjoy doing together as a family (in just one sentence)</a:t>
            </a:r>
          </a:p>
          <a:p>
            <a:pPr marL="571500" indent="-571500">
              <a:spcBef>
                <a:spcPts val="1800"/>
              </a:spcBef>
              <a:buFont typeface="Arial" panose="020B0604020202020204" pitchFamily="34" charset="0"/>
              <a:buChar char="•"/>
            </a:pPr>
            <a:endParaRPr lang="en-US" dirty="0"/>
          </a:p>
          <a:p>
            <a:pPr>
              <a:spcBef>
                <a:spcPts val="1800"/>
              </a:spcBef>
            </a:pPr>
            <a:r>
              <a:rPr lang="en-US" dirty="0"/>
              <a:t>When you’re finished, pick who you want to introduce themselves next.</a:t>
            </a:r>
          </a:p>
        </p:txBody>
      </p:sp>
      <p:pic>
        <p:nvPicPr>
          <p:cNvPr id="7" name="Picture 6">
            <a:extLst>
              <a:ext uri="{FF2B5EF4-FFF2-40B4-BE49-F238E27FC236}">
                <a16:creationId xmlns:a16="http://schemas.microsoft.com/office/drawing/2014/main" id="{9C174C89-3156-1B41-8AF2-A83874B2D0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627" b="96418" l="10000" r="90000">
                        <a14:foregroundMark x1="33300" y1="4627" x2="33300" y2="4627"/>
                        <a14:foregroundMark x1="42200" y1="18209" x2="42200" y2="18209"/>
                        <a14:foregroundMark x1="34000" y1="7910" x2="38700" y2="7164"/>
                        <a14:foregroundMark x1="38700" y1="7164" x2="44700" y2="7612"/>
                        <a14:foregroundMark x1="44700" y1="7612" x2="50900" y2="14478"/>
                        <a14:foregroundMark x1="50900" y1="14478" x2="52100" y2="22090"/>
                        <a14:foregroundMark x1="52100" y1="22090" x2="48000" y2="28358"/>
                        <a14:foregroundMark x1="48000" y1="28358" x2="36100" y2="31642"/>
                        <a14:foregroundMark x1="36100" y1="31642" x2="34200" y2="24478"/>
                        <a14:foregroundMark x1="34200" y1="24478" x2="34400" y2="17313"/>
                        <a14:foregroundMark x1="34400" y1="17313" x2="43500" y2="7612"/>
                        <a14:foregroundMark x1="43500" y1="7612" x2="43700" y2="7612"/>
                        <a14:foregroundMark x1="42100" y1="34925" x2="41900" y2="43881"/>
                        <a14:foregroundMark x1="54600" y1="30896" x2="58800" y2="30149"/>
                        <a14:foregroundMark x1="66500" y1="45970" x2="58100" y2="34627"/>
                        <a14:foregroundMark x1="58100" y1="34627" x2="57200" y2="31791"/>
                        <a14:foregroundMark x1="44700" y1="50597" x2="56800" y2="35970"/>
                        <a14:foregroundMark x1="47400" y1="54478" x2="62800" y2="39403"/>
                        <a14:foregroundMark x1="47900" y1="99701" x2="52300" y2="96418"/>
                        <a14:foregroundMark x1="52300" y1="96418" x2="57100" y2="89701"/>
                      </a14:backgroundRemoval>
                    </a14:imgEffect>
                  </a14:imgLayer>
                </a14:imgProps>
              </a:ext>
            </a:extLst>
          </a:blip>
          <a:stretch>
            <a:fillRect/>
          </a:stretch>
        </p:blipFill>
        <p:spPr>
          <a:xfrm>
            <a:off x="-1578840" y="136525"/>
            <a:ext cx="7903440" cy="5295305"/>
          </a:xfrm>
          <a:prstGeom prst="rect">
            <a:avLst/>
          </a:prstGeom>
        </p:spPr>
      </p:pic>
    </p:spTree>
    <p:extLst>
      <p:ext uri="{BB962C8B-B14F-4D97-AF65-F5344CB8AC3E}">
        <p14:creationId xmlns:p14="http://schemas.microsoft.com/office/powerpoint/2010/main" val="297009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FACF41-9469-684D-BBDB-02D18866E815}"/>
              </a:ext>
            </a:extLst>
          </p:cNvPr>
          <p:cNvSpPr>
            <a:spLocks noGrp="1"/>
          </p:cNvSpPr>
          <p:nvPr>
            <p:ph type="title"/>
          </p:nvPr>
        </p:nvSpPr>
        <p:spPr/>
        <p:txBody>
          <a:bodyPr/>
          <a:lstStyle/>
          <a:p>
            <a:r>
              <a:rPr lang="en-US" dirty="0"/>
              <a:t>Features of Keep Connected</a:t>
            </a:r>
          </a:p>
        </p:txBody>
      </p:sp>
      <p:sp>
        <p:nvSpPr>
          <p:cNvPr id="3" name="Slide Number Placeholder 2">
            <a:extLst>
              <a:ext uri="{FF2B5EF4-FFF2-40B4-BE49-F238E27FC236}">
                <a16:creationId xmlns:a16="http://schemas.microsoft.com/office/drawing/2014/main" id="{092E3990-FCEA-5E4A-999C-837B9F310586}"/>
              </a:ext>
            </a:extLst>
          </p:cNvPr>
          <p:cNvSpPr>
            <a:spLocks noGrp="1"/>
          </p:cNvSpPr>
          <p:nvPr>
            <p:ph type="sldNum" sz="quarter" idx="12"/>
          </p:nvPr>
        </p:nvSpPr>
        <p:spPr/>
        <p:txBody>
          <a:bodyPr/>
          <a:lstStyle/>
          <a:p>
            <a:fld id="{511C3435-5B76-6D45-886D-F72BCEC2812A}" type="slidenum">
              <a:rPr lang="en-US" smtClean="0"/>
              <a:t>4</a:t>
            </a:fld>
            <a:endParaRPr lang="en-US" dirty="0"/>
          </a:p>
        </p:txBody>
      </p:sp>
      <p:graphicFrame>
        <p:nvGraphicFramePr>
          <p:cNvPr id="2" name="Table 3">
            <a:extLst>
              <a:ext uri="{FF2B5EF4-FFF2-40B4-BE49-F238E27FC236}">
                <a16:creationId xmlns:a16="http://schemas.microsoft.com/office/drawing/2014/main" id="{0D6E0988-896A-AA44-9BC9-83D3DF0A2FCA}"/>
              </a:ext>
            </a:extLst>
          </p:cNvPr>
          <p:cNvGraphicFramePr>
            <a:graphicFrameLocks noGrp="1"/>
          </p:cNvGraphicFramePr>
          <p:nvPr>
            <p:ph sz="quarter" idx="13"/>
            <p:extLst>
              <p:ext uri="{D42A27DB-BD31-4B8C-83A1-F6EECF244321}">
                <p14:modId xmlns:p14="http://schemas.microsoft.com/office/powerpoint/2010/main" val="513823722"/>
              </p:ext>
            </p:extLst>
          </p:nvPr>
        </p:nvGraphicFramePr>
        <p:xfrm>
          <a:off x="1330035" y="1638795"/>
          <a:ext cx="10206324" cy="4797632"/>
        </p:xfrm>
        <a:graphic>
          <a:graphicData uri="http://schemas.openxmlformats.org/drawingml/2006/table">
            <a:tbl>
              <a:tblPr firstRow="1" bandRow="1">
                <a:tableStyleId>{7CDF2790-924F-44AE-BE9C-BEE4A985D465}</a:tableStyleId>
              </a:tblPr>
              <a:tblGrid>
                <a:gridCol w="3402108">
                  <a:extLst>
                    <a:ext uri="{9D8B030D-6E8A-4147-A177-3AD203B41FA5}">
                      <a16:colId xmlns:a16="http://schemas.microsoft.com/office/drawing/2014/main" val="698145861"/>
                    </a:ext>
                  </a:extLst>
                </a:gridCol>
                <a:gridCol w="3402108">
                  <a:extLst>
                    <a:ext uri="{9D8B030D-6E8A-4147-A177-3AD203B41FA5}">
                      <a16:colId xmlns:a16="http://schemas.microsoft.com/office/drawing/2014/main" val="1487772085"/>
                    </a:ext>
                  </a:extLst>
                </a:gridCol>
                <a:gridCol w="3402108">
                  <a:extLst>
                    <a:ext uri="{9D8B030D-6E8A-4147-A177-3AD203B41FA5}">
                      <a16:colId xmlns:a16="http://schemas.microsoft.com/office/drawing/2014/main" val="4223342760"/>
                    </a:ext>
                  </a:extLst>
                </a:gridCol>
              </a:tblGrid>
              <a:tr h="2398816">
                <a:tc>
                  <a:txBody>
                    <a:bodyPr/>
                    <a:lstStyle/>
                    <a:p>
                      <a:pPr algn="ctr"/>
                      <a:r>
                        <a:rPr lang="en-US" sz="1800" b="1" kern="1200" dirty="0">
                          <a:solidFill>
                            <a:srgbClr val="000000"/>
                          </a:solidFill>
                          <a:effectLst/>
                          <a:latin typeface="Arial"/>
                          <a:ea typeface="Arial"/>
                          <a:cs typeface="Arial"/>
                        </a:rPr>
                        <a:t>Learn how our family can better communicate and make decisions together</a:t>
                      </a:r>
                      <a:r>
                        <a:rPr lang="en-US" dirty="0">
                          <a:effectLst/>
                        </a:rPr>
                        <a:t> </a:t>
                      </a:r>
                      <a:endParaRPr lang="en-US" dirty="0"/>
                    </a:p>
                  </a:txBody>
                  <a:tcPr anchor="ctr"/>
                </a:tc>
                <a:tc>
                  <a:txBody>
                    <a:bodyPr/>
                    <a:lstStyle/>
                    <a:p>
                      <a:pPr algn="ctr"/>
                      <a:r>
                        <a:rPr lang="en-US" sz="1800" b="1" kern="1200" dirty="0">
                          <a:solidFill>
                            <a:srgbClr val="000000"/>
                          </a:solidFill>
                          <a:effectLst/>
                          <a:latin typeface="Arial"/>
                          <a:ea typeface="Arial"/>
                          <a:cs typeface="Arial"/>
                        </a:rPr>
                        <a:t>Learn ways young people can do their part to make your family stronger</a:t>
                      </a:r>
                      <a:r>
                        <a:rPr lang="en-US" dirty="0">
                          <a:effectLst/>
                        </a:rPr>
                        <a:t> </a:t>
                      </a:r>
                      <a:endParaRPr lang="en-US" dirty="0"/>
                    </a:p>
                  </a:txBody>
                  <a:tcPr anchor="ctr"/>
                </a:tc>
                <a:tc>
                  <a:txBody>
                    <a:bodyPr/>
                    <a:lstStyle/>
                    <a:p>
                      <a:pPr algn="ctr"/>
                      <a:r>
                        <a:rPr lang="en-US" sz="1800" b="1" kern="1200" dirty="0">
                          <a:solidFill>
                            <a:srgbClr val="000000"/>
                          </a:solidFill>
                          <a:effectLst/>
                          <a:latin typeface="Arial"/>
                          <a:ea typeface="Arial"/>
                          <a:cs typeface="Arial"/>
                        </a:rPr>
                        <a:t>Discover ways our family can become closer and have fun together</a:t>
                      </a:r>
                      <a:r>
                        <a:rPr lang="en-US" dirty="0">
                          <a:effectLst/>
                        </a:rPr>
                        <a:t> </a:t>
                      </a:r>
                      <a:endParaRPr lang="en-US" dirty="0"/>
                    </a:p>
                  </a:txBody>
                  <a:tcPr anchor="ctr"/>
                </a:tc>
                <a:extLst>
                  <a:ext uri="{0D108BD9-81ED-4DB2-BD59-A6C34878D82A}">
                    <a16:rowId xmlns:a16="http://schemas.microsoft.com/office/drawing/2014/main" val="1270992145"/>
                  </a:ext>
                </a:extLst>
              </a:tr>
              <a:tr h="2398816">
                <a:tc>
                  <a:txBody>
                    <a:bodyPr/>
                    <a:lstStyle/>
                    <a:p>
                      <a:pPr algn="ctr"/>
                      <a:r>
                        <a:rPr lang="en-US" sz="1800" b="1" kern="1200" dirty="0">
                          <a:solidFill>
                            <a:srgbClr val="000000"/>
                          </a:solidFill>
                          <a:effectLst/>
                          <a:latin typeface="Arial"/>
                          <a:ea typeface="Arial"/>
                          <a:cs typeface="Arial"/>
                        </a:rPr>
                        <a:t>Learn by participating in activities and discussion, not just listening to lectures</a:t>
                      </a:r>
                      <a:r>
                        <a:rPr lang="en-US" dirty="0">
                          <a:effectLst/>
                        </a:rPr>
                        <a:t> </a:t>
                      </a:r>
                      <a:endParaRPr lang="en-US" dirty="0"/>
                    </a:p>
                  </a:txBody>
                  <a:tcPr anchor="ctr"/>
                </a:tc>
                <a:tc>
                  <a:txBody>
                    <a:bodyPr/>
                    <a:lstStyle/>
                    <a:p>
                      <a:pPr algn="ctr"/>
                      <a:r>
                        <a:rPr lang="en-US" sz="1800" b="1" kern="1200" dirty="0">
                          <a:solidFill>
                            <a:srgbClr val="000000"/>
                          </a:solidFill>
                          <a:effectLst/>
                          <a:latin typeface="Arial"/>
                          <a:ea typeface="Arial"/>
                          <a:cs typeface="Arial"/>
                        </a:rPr>
                        <a:t>Get to know youth and adults from other families</a:t>
                      </a:r>
                      <a:r>
                        <a:rPr lang="en-US" dirty="0">
                          <a:effectLst/>
                        </a:rPr>
                        <a:t> </a:t>
                      </a:r>
                      <a:endParaRPr lang="en-US" dirty="0"/>
                    </a:p>
                  </a:txBody>
                  <a:tcPr anchor="ctr"/>
                </a:tc>
                <a:tc>
                  <a:txBody>
                    <a:bodyPr/>
                    <a:lstStyle/>
                    <a:p>
                      <a:pPr algn="ctr"/>
                      <a:r>
                        <a:rPr lang="en-US" sz="1800" b="1" kern="1200" dirty="0">
                          <a:solidFill>
                            <a:srgbClr val="000000"/>
                          </a:solidFill>
                          <a:effectLst/>
                          <a:latin typeface="Arial"/>
                          <a:ea typeface="Arial"/>
                          <a:cs typeface="Arial"/>
                        </a:rPr>
                        <a:t>Try things at home based on what we explore during these sessions</a:t>
                      </a:r>
                      <a:r>
                        <a:rPr lang="en-US" dirty="0">
                          <a:effectLst/>
                        </a:rPr>
                        <a:t> </a:t>
                      </a:r>
                      <a:endParaRPr lang="en-US" dirty="0"/>
                    </a:p>
                  </a:txBody>
                  <a:tcPr anchor="ctr"/>
                </a:tc>
                <a:extLst>
                  <a:ext uri="{0D108BD9-81ED-4DB2-BD59-A6C34878D82A}">
                    <a16:rowId xmlns:a16="http://schemas.microsoft.com/office/drawing/2014/main" val="3859815534"/>
                  </a:ext>
                </a:extLst>
              </a:tr>
            </a:tbl>
          </a:graphicData>
        </a:graphic>
      </p:graphicFrame>
      <p:sp>
        <p:nvSpPr>
          <p:cNvPr id="4" name="TextBox 3">
            <a:extLst>
              <a:ext uri="{FF2B5EF4-FFF2-40B4-BE49-F238E27FC236}">
                <a16:creationId xmlns:a16="http://schemas.microsoft.com/office/drawing/2014/main" id="{3799419B-8699-FF43-AF18-925B541F2729}"/>
              </a:ext>
            </a:extLst>
          </p:cNvPr>
          <p:cNvSpPr txBox="1"/>
          <p:nvPr/>
        </p:nvSpPr>
        <p:spPr>
          <a:xfrm>
            <a:off x="1236508" y="1128155"/>
            <a:ext cx="10176184" cy="400110"/>
          </a:xfrm>
          <a:prstGeom prst="rect">
            <a:avLst/>
          </a:prstGeom>
          <a:noFill/>
        </p:spPr>
        <p:txBody>
          <a:bodyPr wrap="none" rtlCol="0">
            <a:spAutoFit/>
          </a:bodyPr>
          <a:lstStyle/>
          <a:p>
            <a:r>
              <a:rPr lang="en-US" sz="2000" dirty="0"/>
              <a:t>Which two are most important to you? Mark them using one of the ANNOTATION marks.</a:t>
            </a:r>
          </a:p>
        </p:txBody>
      </p:sp>
    </p:spTree>
    <p:extLst>
      <p:ext uri="{BB962C8B-B14F-4D97-AF65-F5344CB8AC3E}">
        <p14:creationId xmlns:p14="http://schemas.microsoft.com/office/powerpoint/2010/main" val="94711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FACF41-9469-684D-BBDB-02D18866E815}"/>
              </a:ext>
            </a:extLst>
          </p:cNvPr>
          <p:cNvSpPr>
            <a:spLocks noGrp="1"/>
          </p:cNvSpPr>
          <p:nvPr>
            <p:ph type="title"/>
          </p:nvPr>
        </p:nvSpPr>
        <p:spPr>
          <a:xfrm>
            <a:off x="5386388" y="136525"/>
            <a:ext cx="5967411" cy="690193"/>
          </a:xfrm>
        </p:spPr>
        <p:txBody>
          <a:bodyPr/>
          <a:lstStyle/>
          <a:p>
            <a:r>
              <a:rPr lang="en-US" dirty="0"/>
              <a:t>Key Ideas for This Session</a:t>
            </a:r>
          </a:p>
        </p:txBody>
      </p:sp>
      <p:sp>
        <p:nvSpPr>
          <p:cNvPr id="3" name="Slide Number Placeholder 2">
            <a:extLst>
              <a:ext uri="{FF2B5EF4-FFF2-40B4-BE49-F238E27FC236}">
                <a16:creationId xmlns:a16="http://schemas.microsoft.com/office/drawing/2014/main" id="{092E3990-FCEA-5E4A-999C-837B9F310586}"/>
              </a:ext>
            </a:extLst>
          </p:cNvPr>
          <p:cNvSpPr>
            <a:spLocks noGrp="1"/>
          </p:cNvSpPr>
          <p:nvPr>
            <p:ph type="sldNum" sz="quarter" idx="11"/>
          </p:nvPr>
        </p:nvSpPr>
        <p:spPr/>
        <p:txBody>
          <a:bodyPr/>
          <a:lstStyle/>
          <a:p>
            <a:fld id="{511C3435-5B76-6D45-886D-F72BCEC2812A}" type="slidenum">
              <a:rPr lang="en-US" smtClean="0"/>
              <a:t>5</a:t>
            </a:fld>
            <a:endParaRPr lang="en-US" dirty="0"/>
          </a:p>
        </p:txBody>
      </p:sp>
      <p:sp>
        <p:nvSpPr>
          <p:cNvPr id="9" name="Content Placeholder 8">
            <a:extLst>
              <a:ext uri="{FF2B5EF4-FFF2-40B4-BE49-F238E27FC236}">
                <a16:creationId xmlns:a16="http://schemas.microsoft.com/office/drawing/2014/main" id="{CB47FD7F-956C-E545-A581-D5D54D6D2B09}"/>
              </a:ext>
            </a:extLst>
          </p:cNvPr>
          <p:cNvSpPr>
            <a:spLocks noGrp="1"/>
          </p:cNvSpPr>
          <p:nvPr>
            <p:ph sz="quarter" idx="12"/>
          </p:nvPr>
        </p:nvSpPr>
        <p:spPr/>
        <p:txBody>
          <a:bodyPr>
            <a:normAutofit lnSpcReduction="10000"/>
          </a:bodyPr>
          <a:lstStyle/>
          <a:p>
            <a:pPr marL="342900" lvl="0" indent="-342900">
              <a:lnSpc>
                <a:spcPct val="120000"/>
              </a:lnSpc>
              <a:spcBef>
                <a:spcPts val="1800"/>
              </a:spcBef>
              <a:buFont typeface="Arial" panose="020B0604020202020204" pitchFamily="34" charset="0"/>
              <a:buChar char="•"/>
            </a:pPr>
            <a:r>
              <a:rPr lang="en-US" sz="2800" dirty="0"/>
              <a:t>Young people do best when they have strong relationships with parenting adults through the teen years. </a:t>
            </a:r>
          </a:p>
          <a:p>
            <a:pPr marL="342900" lvl="0" indent="-342900">
              <a:lnSpc>
                <a:spcPct val="120000"/>
              </a:lnSpc>
              <a:spcBef>
                <a:spcPts val="1800"/>
              </a:spcBef>
              <a:buFont typeface="Arial" panose="020B0604020202020204" pitchFamily="34" charset="0"/>
              <a:buChar char="•"/>
            </a:pPr>
            <a:r>
              <a:rPr lang="en-US" sz="2800" dirty="0"/>
              <a:t>Those relationships change through the teenage years. We need to adapt relationships to keep them strong.</a:t>
            </a:r>
          </a:p>
          <a:p>
            <a:pPr marL="342900" indent="-342900">
              <a:lnSpc>
                <a:spcPct val="120000"/>
              </a:lnSpc>
              <a:spcBef>
                <a:spcPts val="1800"/>
              </a:spcBef>
              <a:buFont typeface="Arial" panose="020B0604020202020204" pitchFamily="34" charset="0"/>
              <a:buChar char="•"/>
            </a:pPr>
            <a:r>
              <a:rPr lang="en-US" sz="2800" dirty="0"/>
              <a:t>Five key actions help to keep these relationships strong.</a:t>
            </a:r>
          </a:p>
        </p:txBody>
      </p:sp>
      <p:pic>
        <p:nvPicPr>
          <p:cNvPr id="4" name="Picture 3">
            <a:extLst>
              <a:ext uri="{FF2B5EF4-FFF2-40B4-BE49-F238E27FC236}">
                <a16:creationId xmlns:a16="http://schemas.microsoft.com/office/drawing/2014/main" id="{827BC0C7-C254-D34B-9461-64C945C09247}"/>
              </a:ext>
            </a:extLst>
          </p:cNvPr>
          <p:cNvPicPr>
            <a:picLocks noChangeAspect="1"/>
          </p:cNvPicPr>
          <p:nvPr/>
        </p:nvPicPr>
        <p:blipFill rotWithShape="1">
          <a:blip r:embed="rId2"/>
          <a:srcRect l="4406" t="4488" r="5471" b="6227"/>
          <a:stretch/>
        </p:blipFill>
        <p:spPr>
          <a:xfrm>
            <a:off x="631073" y="481621"/>
            <a:ext cx="4140951" cy="4102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828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556F8-F5FA-294E-989A-2F34E37146D5}"/>
              </a:ext>
            </a:extLst>
          </p:cNvPr>
          <p:cNvSpPr>
            <a:spLocks noGrp="1"/>
          </p:cNvSpPr>
          <p:nvPr>
            <p:ph type="title"/>
          </p:nvPr>
        </p:nvSpPr>
        <p:spPr>
          <a:xfrm>
            <a:off x="1082476" y="189985"/>
            <a:ext cx="10453688" cy="623329"/>
          </a:xfrm>
        </p:spPr>
        <p:txBody>
          <a:bodyPr>
            <a:normAutofit/>
          </a:bodyPr>
          <a:lstStyle/>
          <a:p>
            <a:r>
              <a:rPr lang="en-US" dirty="0"/>
              <a:t>Different Perspectives on the Teen Years</a:t>
            </a:r>
          </a:p>
        </p:txBody>
      </p:sp>
      <p:sp>
        <p:nvSpPr>
          <p:cNvPr id="3" name="Slide Number Placeholder 2">
            <a:extLst>
              <a:ext uri="{FF2B5EF4-FFF2-40B4-BE49-F238E27FC236}">
                <a16:creationId xmlns:a16="http://schemas.microsoft.com/office/drawing/2014/main" id="{55FA56EB-D556-B240-B800-AB5D170D6EFD}"/>
              </a:ext>
            </a:extLst>
          </p:cNvPr>
          <p:cNvSpPr>
            <a:spLocks noGrp="1"/>
          </p:cNvSpPr>
          <p:nvPr>
            <p:ph type="sldNum" sz="quarter" idx="12"/>
          </p:nvPr>
        </p:nvSpPr>
        <p:spPr/>
        <p:txBody>
          <a:bodyPr/>
          <a:lstStyle/>
          <a:p>
            <a:fld id="{511C3435-5B76-6D45-886D-F72BCEC2812A}" type="slidenum">
              <a:rPr lang="en-US" smtClean="0"/>
              <a:t>6</a:t>
            </a:fld>
            <a:endParaRPr lang="en-US" dirty="0"/>
          </a:p>
        </p:txBody>
      </p:sp>
      <p:graphicFrame>
        <p:nvGraphicFramePr>
          <p:cNvPr id="5" name="Table 5">
            <a:extLst>
              <a:ext uri="{FF2B5EF4-FFF2-40B4-BE49-F238E27FC236}">
                <a16:creationId xmlns:a16="http://schemas.microsoft.com/office/drawing/2014/main" id="{2606AF19-0258-9B43-8FF3-E09A63EF3493}"/>
              </a:ext>
            </a:extLst>
          </p:cNvPr>
          <p:cNvGraphicFramePr>
            <a:graphicFrameLocks noGrp="1"/>
          </p:cNvGraphicFramePr>
          <p:nvPr>
            <p:extLst>
              <p:ext uri="{D42A27DB-BD31-4B8C-83A1-F6EECF244321}">
                <p14:modId xmlns:p14="http://schemas.microsoft.com/office/powerpoint/2010/main" val="3410605868"/>
              </p:ext>
            </p:extLst>
          </p:nvPr>
        </p:nvGraphicFramePr>
        <p:xfrm>
          <a:off x="1190172" y="1174402"/>
          <a:ext cx="10609942" cy="5326710"/>
        </p:xfrm>
        <a:graphic>
          <a:graphicData uri="http://schemas.openxmlformats.org/drawingml/2006/table">
            <a:tbl>
              <a:tblPr firstRow="1" bandRow="1">
                <a:tableStyleId>{72833802-FEF1-4C79-8D5D-14CF1EAF98D9}</a:tableStyleId>
              </a:tblPr>
              <a:tblGrid>
                <a:gridCol w="5304971">
                  <a:extLst>
                    <a:ext uri="{9D8B030D-6E8A-4147-A177-3AD203B41FA5}">
                      <a16:colId xmlns:a16="http://schemas.microsoft.com/office/drawing/2014/main" val="2762120752"/>
                    </a:ext>
                  </a:extLst>
                </a:gridCol>
                <a:gridCol w="5304971">
                  <a:extLst>
                    <a:ext uri="{9D8B030D-6E8A-4147-A177-3AD203B41FA5}">
                      <a16:colId xmlns:a16="http://schemas.microsoft.com/office/drawing/2014/main" val="1396038470"/>
                    </a:ext>
                  </a:extLst>
                </a:gridCol>
              </a:tblGrid>
              <a:tr h="595327">
                <a:tc>
                  <a:txBody>
                    <a:bodyPr/>
                    <a:lstStyle/>
                    <a:p>
                      <a:r>
                        <a:rPr lang="en-US" dirty="0"/>
                        <a:t>Teens . . .</a:t>
                      </a:r>
                    </a:p>
                  </a:txBody>
                  <a:tcPr/>
                </a:tc>
                <a:tc>
                  <a:txBody>
                    <a:bodyPr/>
                    <a:lstStyle/>
                    <a:p>
                      <a:r>
                        <a:rPr lang="en-US" dirty="0"/>
                        <a:t>Parenting adults . . .</a:t>
                      </a:r>
                    </a:p>
                  </a:txBody>
                  <a:tcPr/>
                </a:tc>
                <a:extLst>
                  <a:ext uri="{0D108BD9-81ED-4DB2-BD59-A6C34878D82A}">
                    <a16:rowId xmlns:a16="http://schemas.microsoft.com/office/drawing/2014/main" val="2273606842"/>
                  </a:ext>
                </a:extLst>
              </a:tr>
              <a:tr h="567071">
                <a:tc>
                  <a:txBody>
                    <a:bodyPr/>
                    <a:lstStyle/>
                    <a:p>
                      <a:pPr marL="285750" indent="-285750">
                        <a:lnSpc>
                          <a:spcPct val="130000"/>
                        </a:lnSpc>
                        <a:spcBef>
                          <a:spcPts val="1200"/>
                        </a:spcBef>
                        <a:buFont typeface="Arial" panose="020B0604020202020204" pitchFamily="34" charset="0"/>
                        <a:buChar char="•"/>
                      </a:pPr>
                      <a:r>
                        <a:rPr lang="en-US" dirty="0"/>
                        <a:t>Are excited to explore and discover new things</a:t>
                      </a:r>
                    </a:p>
                  </a:txBody>
                  <a:tcPr/>
                </a:tc>
                <a:tc>
                  <a:txBody>
                    <a:bodyPr/>
                    <a:lstStyle/>
                    <a:p>
                      <a:pPr marL="285750" indent="-285750">
                        <a:lnSpc>
                          <a:spcPct val="130000"/>
                        </a:lnSpc>
                        <a:spcBef>
                          <a:spcPts val="1200"/>
                        </a:spcBef>
                        <a:buFont typeface="Arial" panose="020B0604020202020204" pitchFamily="34" charset="0"/>
                        <a:buChar char="•"/>
                      </a:pPr>
                      <a:r>
                        <a:rPr lang="en-US" dirty="0"/>
                        <a:t>Can worry about what kids are curious about</a:t>
                      </a:r>
                    </a:p>
                  </a:txBody>
                  <a:tcPr/>
                </a:tc>
                <a:extLst>
                  <a:ext uri="{0D108BD9-81ED-4DB2-BD59-A6C34878D82A}">
                    <a16:rowId xmlns:a16="http://schemas.microsoft.com/office/drawing/2014/main" val="3829795996"/>
                  </a:ext>
                </a:extLst>
              </a:tr>
              <a:tr h="863141">
                <a:tc>
                  <a:txBody>
                    <a:bodyPr/>
                    <a:lstStyle/>
                    <a:p>
                      <a:pPr marL="285750" indent="-285750">
                        <a:lnSpc>
                          <a:spcPct val="130000"/>
                        </a:lnSpc>
                        <a:spcBef>
                          <a:spcPts val="1200"/>
                        </a:spcBef>
                        <a:buFont typeface="Arial" panose="020B0604020202020204" pitchFamily="34" charset="0"/>
                        <a:buChar char="•"/>
                      </a:pPr>
                      <a:r>
                        <a:rPr lang="en-US" dirty="0"/>
                        <a:t>Build relationships with other teens and other adults beyond the family</a:t>
                      </a:r>
                    </a:p>
                  </a:txBody>
                  <a:tcPr/>
                </a:tc>
                <a:tc>
                  <a:txBody>
                    <a:bodyPr/>
                    <a:lstStyle/>
                    <a:p>
                      <a:pPr marL="285750" indent="-285750">
                        <a:lnSpc>
                          <a:spcPct val="130000"/>
                        </a:lnSpc>
                        <a:spcBef>
                          <a:spcPts val="1200"/>
                        </a:spcBef>
                        <a:buFont typeface="Arial" panose="020B0604020202020204" pitchFamily="34" charset="0"/>
                        <a:buChar char="•"/>
                      </a:pPr>
                      <a:r>
                        <a:rPr lang="en-US" dirty="0"/>
                        <a:t>Wonder if the new relationships make them less important or valued</a:t>
                      </a:r>
                    </a:p>
                  </a:txBody>
                  <a:tcPr/>
                </a:tc>
                <a:extLst>
                  <a:ext uri="{0D108BD9-81ED-4DB2-BD59-A6C34878D82A}">
                    <a16:rowId xmlns:a16="http://schemas.microsoft.com/office/drawing/2014/main" val="434398581"/>
                  </a:ext>
                </a:extLst>
              </a:tr>
              <a:tr h="500073">
                <a:tc>
                  <a:txBody>
                    <a:bodyPr/>
                    <a:lstStyle/>
                    <a:p>
                      <a:pPr marL="285750" indent="-285750">
                        <a:lnSpc>
                          <a:spcPct val="130000"/>
                        </a:lnSpc>
                        <a:spcBef>
                          <a:spcPts val="1200"/>
                        </a:spcBef>
                        <a:buFont typeface="Arial" panose="020B0604020202020204" pitchFamily="34" charset="0"/>
                        <a:buChar char="•"/>
                      </a:pPr>
                      <a:r>
                        <a:rPr lang="en-US" dirty="0"/>
                        <a:t>Want to try new things</a:t>
                      </a:r>
                    </a:p>
                  </a:txBody>
                  <a:tcPr/>
                </a:tc>
                <a:tc>
                  <a:txBody>
                    <a:bodyPr/>
                    <a:lstStyle/>
                    <a:p>
                      <a:pPr marL="285750" indent="-285750">
                        <a:lnSpc>
                          <a:spcPct val="130000"/>
                        </a:lnSpc>
                        <a:spcBef>
                          <a:spcPts val="1200"/>
                        </a:spcBef>
                        <a:buFont typeface="Arial" panose="020B0604020202020204" pitchFamily="34" charset="0"/>
                        <a:buChar char="•"/>
                      </a:pPr>
                      <a:r>
                        <a:rPr lang="en-US" dirty="0"/>
                        <a:t>Want to protect kids from risks</a:t>
                      </a:r>
                    </a:p>
                  </a:txBody>
                  <a:tcPr/>
                </a:tc>
                <a:extLst>
                  <a:ext uri="{0D108BD9-81ED-4DB2-BD59-A6C34878D82A}">
                    <a16:rowId xmlns:a16="http://schemas.microsoft.com/office/drawing/2014/main" val="161621576"/>
                  </a:ext>
                </a:extLst>
              </a:tr>
              <a:tr h="863141">
                <a:tc>
                  <a:txBody>
                    <a:bodyPr/>
                    <a:lstStyle/>
                    <a:p>
                      <a:pPr marL="285750" indent="-285750">
                        <a:lnSpc>
                          <a:spcPct val="130000"/>
                        </a:lnSpc>
                        <a:spcBef>
                          <a:spcPts val="1200"/>
                        </a:spcBef>
                        <a:buFont typeface="Arial" panose="020B0604020202020204" pitchFamily="34" charset="0"/>
                        <a:buChar char="•"/>
                      </a:pPr>
                      <a:r>
                        <a:rPr lang="en-US" dirty="0"/>
                        <a:t>Sometimes end up in real trouble</a:t>
                      </a:r>
                    </a:p>
                  </a:txBody>
                  <a:tcPr/>
                </a:tc>
                <a:tc>
                  <a:txBody>
                    <a:bodyPr/>
                    <a:lstStyle/>
                    <a:p>
                      <a:pPr marL="285750" indent="-285750">
                        <a:lnSpc>
                          <a:spcPct val="130000"/>
                        </a:lnSpc>
                        <a:spcBef>
                          <a:spcPts val="1200"/>
                        </a:spcBef>
                        <a:buFont typeface="Arial" panose="020B0604020202020204" pitchFamily="34" charset="0"/>
                        <a:buChar char="•"/>
                      </a:pPr>
                      <a:r>
                        <a:rPr lang="en-US" dirty="0"/>
                        <a:t>Don’t know if or when to intervene. Should kids work it out themselves?</a:t>
                      </a:r>
                    </a:p>
                  </a:txBody>
                  <a:tcPr/>
                </a:tc>
                <a:extLst>
                  <a:ext uri="{0D108BD9-81ED-4DB2-BD59-A6C34878D82A}">
                    <a16:rowId xmlns:a16="http://schemas.microsoft.com/office/drawing/2014/main" val="1112417078"/>
                  </a:ext>
                </a:extLst>
              </a:tr>
              <a:tr h="1602975">
                <a:tc gridSpan="2">
                  <a:txBody>
                    <a:bodyPr/>
                    <a:lstStyle/>
                    <a:p>
                      <a:pPr marL="0" marR="0" lvl="0" indent="0" algn="ctr" defTabSz="914400" rtl="0" eaLnBrk="1" fontAlgn="auto" latinLnBrk="0" hangingPunct="1">
                        <a:lnSpc>
                          <a:spcPct val="130000"/>
                        </a:lnSpc>
                        <a:spcBef>
                          <a:spcPts val="1200"/>
                        </a:spcBef>
                        <a:spcAft>
                          <a:spcPts val="0"/>
                        </a:spcAft>
                        <a:buClrTx/>
                        <a:buSzTx/>
                        <a:buFont typeface="Arial" panose="020B0604020202020204" pitchFamily="34" charset="0"/>
                        <a:buNone/>
                        <a:tabLst/>
                        <a:defRPr/>
                      </a:pPr>
                      <a:r>
                        <a:rPr lang="en-US" dirty="0"/>
                        <a:t>Both perspectives are normal!</a:t>
                      </a:r>
                    </a:p>
                    <a:p>
                      <a:pPr marL="0" marR="0" lvl="0" indent="0" algn="ctr" defTabSz="914400" rtl="0" eaLnBrk="1" fontAlgn="auto" latinLnBrk="0" hangingPunct="1">
                        <a:lnSpc>
                          <a:spcPct val="130000"/>
                        </a:lnSpc>
                        <a:spcBef>
                          <a:spcPts val="1200"/>
                        </a:spcBef>
                        <a:spcAft>
                          <a:spcPts val="0"/>
                        </a:spcAft>
                        <a:buClrTx/>
                        <a:buSzTx/>
                        <a:buFont typeface="Arial" panose="020B0604020202020204" pitchFamily="34" charset="0"/>
                        <a:buNone/>
                        <a:tabLst/>
                        <a:defRPr/>
                      </a:pPr>
                      <a:r>
                        <a:rPr lang="en-US" dirty="0"/>
                        <a:t>In most cases, the changes and challenges are normal!</a:t>
                      </a:r>
                    </a:p>
                    <a:p>
                      <a:pPr marL="0" marR="0" lvl="0" indent="0" algn="ctr" defTabSz="914400" rtl="0" eaLnBrk="1" fontAlgn="auto" latinLnBrk="0" hangingPunct="1">
                        <a:lnSpc>
                          <a:spcPct val="130000"/>
                        </a:lnSpc>
                        <a:spcBef>
                          <a:spcPts val="1200"/>
                        </a:spcBef>
                        <a:spcAft>
                          <a:spcPts val="0"/>
                        </a:spcAft>
                        <a:buClrTx/>
                        <a:buSzTx/>
                        <a:buFont typeface="Arial" panose="020B0604020202020204" pitchFamily="34" charset="0"/>
                        <a:buNone/>
                        <a:tabLst/>
                        <a:defRPr/>
                      </a:pPr>
                      <a:r>
                        <a:rPr lang="en-US" dirty="0"/>
                        <a:t>Strong, dynamic relationships in families make it easier to deal with the changes and challenges.</a:t>
                      </a:r>
                    </a:p>
                    <a:p>
                      <a:pPr marL="0" marR="0" lvl="0" indent="0" algn="ctr" defTabSz="914400" rtl="0" eaLnBrk="1" fontAlgn="auto" latinLnBrk="0" hangingPunct="1">
                        <a:lnSpc>
                          <a:spcPct val="130000"/>
                        </a:lnSpc>
                        <a:spcBef>
                          <a:spcPts val="1200"/>
                        </a:spcBef>
                        <a:spcAft>
                          <a:spcPts val="600"/>
                        </a:spcAft>
                        <a:buClrTx/>
                        <a:buSzTx/>
                        <a:buFont typeface="Arial" panose="020B0604020202020204" pitchFamily="34" charset="0"/>
                        <a:buNone/>
                        <a:tabLst/>
                        <a:defRPr/>
                      </a:pPr>
                      <a:r>
                        <a:rPr lang="en-US" dirty="0"/>
                        <a:t>These sessions focus on nurturing strong relationships through these exciting—and stressful—years!</a:t>
                      </a:r>
                    </a:p>
                  </a:txBody>
                  <a:tcPr/>
                </a:tc>
                <a:tc hMerge="1">
                  <a:txBody>
                    <a:bodyPr/>
                    <a:lstStyle/>
                    <a:p>
                      <a:endParaRPr lang="en-US" dirty="0"/>
                    </a:p>
                  </a:txBody>
                  <a:tcPr/>
                </a:tc>
                <a:extLst>
                  <a:ext uri="{0D108BD9-81ED-4DB2-BD59-A6C34878D82A}">
                    <a16:rowId xmlns:a16="http://schemas.microsoft.com/office/drawing/2014/main" val="1514384334"/>
                  </a:ext>
                </a:extLst>
              </a:tr>
            </a:tbl>
          </a:graphicData>
        </a:graphic>
      </p:graphicFrame>
    </p:spTree>
    <p:extLst>
      <p:ext uri="{BB962C8B-B14F-4D97-AF65-F5344CB8AC3E}">
        <p14:creationId xmlns:p14="http://schemas.microsoft.com/office/powerpoint/2010/main" val="216420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B999-C241-9F45-A9EF-95E95BC0EF34}"/>
              </a:ext>
            </a:extLst>
          </p:cNvPr>
          <p:cNvSpPr>
            <a:spLocks noGrp="1"/>
          </p:cNvSpPr>
          <p:nvPr>
            <p:ph type="title"/>
          </p:nvPr>
        </p:nvSpPr>
        <p:spPr>
          <a:xfrm>
            <a:off x="5096655" y="315303"/>
            <a:ext cx="6840499" cy="690193"/>
          </a:xfrm>
        </p:spPr>
        <p:txBody>
          <a:bodyPr/>
          <a:lstStyle/>
          <a:p>
            <a:r>
              <a:rPr lang="en-US" dirty="0"/>
              <a:t>Make the Most of Family Sessions</a:t>
            </a:r>
          </a:p>
        </p:txBody>
      </p:sp>
      <p:sp>
        <p:nvSpPr>
          <p:cNvPr id="3" name="Slide Number Placeholder 2">
            <a:extLst>
              <a:ext uri="{FF2B5EF4-FFF2-40B4-BE49-F238E27FC236}">
                <a16:creationId xmlns:a16="http://schemas.microsoft.com/office/drawing/2014/main" id="{6DEAB340-68C7-2F47-A641-28DA6DEEA775}"/>
              </a:ext>
            </a:extLst>
          </p:cNvPr>
          <p:cNvSpPr>
            <a:spLocks noGrp="1"/>
          </p:cNvSpPr>
          <p:nvPr>
            <p:ph type="sldNum" sz="quarter" idx="11"/>
          </p:nvPr>
        </p:nvSpPr>
        <p:spPr/>
        <p:txBody>
          <a:bodyPr/>
          <a:lstStyle/>
          <a:p>
            <a:fld id="{511C3435-5B76-6D45-886D-F72BCEC2812A}" type="slidenum">
              <a:rPr lang="en-US" smtClean="0"/>
              <a:t>7</a:t>
            </a:fld>
            <a:endParaRPr lang="en-US" dirty="0"/>
          </a:p>
        </p:txBody>
      </p:sp>
      <p:sp>
        <p:nvSpPr>
          <p:cNvPr id="4" name="Content Placeholder 3">
            <a:extLst>
              <a:ext uri="{FF2B5EF4-FFF2-40B4-BE49-F238E27FC236}">
                <a16:creationId xmlns:a16="http://schemas.microsoft.com/office/drawing/2014/main" id="{6EB14F45-B515-2042-B59A-064A0EF49F27}"/>
              </a:ext>
            </a:extLst>
          </p:cNvPr>
          <p:cNvSpPr>
            <a:spLocks noGrp="1"/>
          </p:cNvSpPr>
          <p:nvPr>
            <p:ph sz="quarter" idx="12"/>
          </p:nvPr>
        </p:nvSpPr>
        <p:spPr>
          <a:xfrm>
            <a:off x="5385543" y="1036637"/>
            <a:ext cx="6551612" cy="5160963"/>
          </a:xfrm>
        </p:spPr>
        <p:txBody>
          <a:bodyPr/>
          <a:lstStyle/>
          <a:p>
            <a:pPr lvl="0">
              <a:lnSpc>
                <a:spcPct val="112000"/>
              </a:lnSpc>
            </a:pPr>
            <a:r>
              <a:rPr lang="en-US" b="1" dirty="0"/>
              <a:t>Not for you to “teach” your child</a:t>
            </a:r>
            <a:r>
              <a:rPr lang="en-US" dirty="0"/>
              <a:t>, but to enjoy learning together. They’ll appreciate it!</a:t>
            </a:r>
          </a:p>
          <a:p>
            <a:pPr lvl="0">
              <a:lnSpc>
                <a:spcPct val="112000"/>
              </a:lnSpc>
            </a:pPr>
            <a:endParaRPr lang="en-US" b="1" dirty="0"/>
          </a:p>
          <a:p>
            <a:pPr lvl="0">
              <a:lnSpc>
                <a:spcPct val="112000"/>
              </a:lnSpc>
            </a:pPr>
            <a:r>
              <a:rPr lang="en-US" b="1" dirty="0"/>
              <a:t>Share power: </a:t>
            </a:r>
            <a:r>
              <a:rPr lang="en-US" dirty="0"/>
              <a:t>Key for young people learning:</a:t>
            </a:r>
          </a:p>
          <a:p>
            <a:pPr marL="752475" lvl="0" indent="-295275">
              <a:lnSpc>
                <a:spcPct val="112000"/>
              </a:lnSpc>
              <a:spcBef>
                <a:spcPts val="600"/>
              </a:spcBef>
              <a:buFont typeface="Arial" panose="020B0604020202020204" pitchFamily="34" charset="0"/>
              <a:buChar char="•"/>
            </a:pPr>
            <a:r>
              <a:rPr lang="en-US" dirty="0"/>
              <a:t>To be responsible</a:t>
            </a:r>
          </a:p>
          <a:p>
            <a:pPr marL="752475" lvl="0" indent="-295275">
              <a:lnSpc>
                <a:spcPct val="112000"/>
              </a:lnSpc>
              <a:buFont typeface="Arial" panose="020B0604020202020204" pitchFamily="34" charset="0"/>
              <a:buChar char="•"/>
            </a:pPr>
            <a:r>
              <a:rPr lang="en-US" dirty="0"/>
              <a:t>To interact with adults</a:t>
            </a:r>
          </a:p>
          <a:p>
            <a:pPr marL="752475" lvl="0" indent="-295275">
              <a:lnSpc>
                <a:spcPct val="112000"/>
              </a:lnSpc>
              <a:buFont typeface="Arial" panose="020B0604020202020204" pitchFamily="34" charset="0"/>
              <a:buChar char="•"/>
            </a:pPr>
            <a:r>
              <a:rPr lang="en-US" dirty="0"/>
              <a:t>To find their voice</a:t>
            </a:r>
          </a:p>
          <a:p>
            <a:pPr lvl="0">
              <a:lnSpc>
                <a:spcPct val="112000"/>
              </a:lnSpc>
            </a:pPr>
            <a:endParaRPr lang="en-US" dirty="0"/>
          </a:p>
          <a:p>
            <a:pPr lvl="0">
              <a:lnSpc>
                <a:spcPct val="112000"/>
              </a:lnSpc>
            </a:pPr>
            <a:r>
              <a:rPr lang="en-US" b="1" dirty="0"/>
              <a:t>Adults can dominate. </a:t>
            </a:r>
            <a:r>
              <a:rPr lang="en-US" dirty="0"/>
              <a:t>Hold back a bit.</a:t>
            </a:r>
          </a:p>
          <a:p>
            <a:pPr marL="869950" lvl="0" indent="-412750">
              <a:lnSpc>
                <a:spcPct val="112000"/>
              </a:lnSpc>
              <a:buFont typeface="Arial" panose="020B0604020202020204" pitchFamily="34" charset="0"/>
              <a:buChar char="•"/>
            </a:pPr>
            <a:r>
              <a:rPr lang="en-US" dirty="0"/>
              <a:t>Let youth practice, learn.</a:t>
            </a:r>
          </a:p>
          <a:p>
            <a:pPr marL="869950" lvl="0" indent="-412750">
              <a:lnSpc>
                <a:spcPct val="112000"/>
              </a:lnSpc>
              <a:buFont typeface="Arial" panose="020B0604020202020204" pitchFamily="34" charset="0"/>
              <a:buChar char="•"/>
            </a:pPr>
            <a:r>
              <a:rPr lang="en-US" dirty="0"/>
              <a:t>Encourage them as they prepare to participate in an adult world.</a:t>
            </a:r>
          </a:p>
          <a:p>
            <a:endParaRPr lang="en-US" dirty="0"/>
          </a:p>
        </p:txBody>
      </p:sp>
      <p:pic>
        <p:nvPicPr>
          <p:cNvPr id="8" name="Picture 7">
            <a:extLst>
              <a:ext uri="{FF2B5EF4-FFF2-40B4-BE49-F238E27FC236}">
                <a16:creationId xmlns:a16="http://schemas.microsoft.com/office/drawing/2014/main" id="{AD0A9DF7-3DD0-A849-9F19-EDB987620044}"/>
              </a:ext>
            </a:extLst>
          </p:cNvPr>
          <p:cNvPicPr>
            <a:picLocks noChangeAspect="1"/>
          </p:cNvPicPr>
          <p:nvPr/>
        </p:nvPicPr>
        <p:blipFill rotWithShape="1">
          <a:blip r:embed="rId2">
            <a:duotone>
              <a:schemeClr val="accent3">
                <a:shade val="45000"/>
                <a:satMod val="135000"/>
              </a:schemeClr>
              <a:prstClr val="white"/>
            </a:duotone>
          </a:blip>
          <a:srcRect b="15499"/>
          <a:stretch/>
        </p:blipFill>
        <p:spPr>
          <a:xfrm>
            <a:off x="-486533" y="315303"/>
            <a:ext cx="6247101" cy="5278846"/>
          </a:xfrm>
          <a:prstGeom prst="rect">
            <a:avLst/>
          </a:prstGeom>
        </p:spPr>
      </p:pic>
      <p:sp>
        <p:nvSpPr>
          <p:cNvPr id="9" name="Title 1">
            <a:extLst>
              <a:ext uri="{FF2B5EF4-FFF2-40B4-BE49-F238E27FC236}">
                <a16:creationId xmlns:a16="http://schemas.microsoft.com/office/drawing/2014/main" id="{D37D188B-B02F-F545-9544-A442B2D61D49}"/>
              </a:ext>
            </a:extLst>
          </p:cNvPr>
          <p:cNvSpPr txBox="1">
            <a:spLocks/>
          </p:cNvSpPr>
          <p:nvPr/>
        </p:nvSpPr>
        <p:spPr>
          <a:xfrm>
            <a:off x="1247820" y="2108588"/>
            <a:ext cx="2778393" cy="1692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chemeClr val="accent3"/>
                </a:solidFill>
              </a:rPr>
              <a:t>Families Learning Together</a:t>
            </a:r>
          </a:p>
        </p:txBody>
      </p:sp>
    </p:spTree>
    <p:extLst>
      <p:ext uri="{BB962C8B-B14F-4D97-AF65-F5344CB8AC3E}">
        <p14:creationId xmlns:p14="http://schemas.microsoft.com/office/powerpoint/2010/main" val="378515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8</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231550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a:xfrm>
            <a:off x="5361708" y="1831032"/>
            <a:ext cx="6567056" cy="2387600"/>
          </a:xfrm>
        </p:spPr>
        <p:txBody>
          <a:bodyPr>
            <a:normAutofit/>
          </a:bodyPr>
          <a:lstStyle/>
          <a:p>
            <a:pPr>
              <a:lnSpc>
                <a:spcPct val="110000"/>
              </a:lnSpc>
              <a:spcAft>
                <a:spcPts val="1800"/>
              </a:spcAft>
            </a:pPr>
            <a:r>
              <a:rPr lang="en-US" dirty="0"/>
              <a:t>Thriving Through</a:t>
            </a:r>
            <a:br>
              <a:rPr lang="en-US" dirty="0"/>
            </a:br>
            <a:r>
              <a:rPr lang="en-US" dirty="0"/>
              <a:t>the Teenage Years</a:t>
            </a:r>
          </a:p>
        </p:txBody>
      </p:sp>
      <p:sp>
        <p:nvSpPr>
          <p:cNvPr id="3" name="Subtitle 2">
            <a:extLst>
              <a:ext uri="{FF2B5EF4-FFF2-40B4-BE49-F238E27FC236}">
                <a16:creationId xmlns:a16="http://schemas.microsoft.com/office/drawing/2014/main" id="{3029DC62-FA06-8243-8453-3332C5FBB23D}"/>
              </a:ext>
            </a:extLst>
          </p:cNvPr>
          <p:cNvSpPr>
            <a:spLocks noGrp="1"/>
          </p:cNvSpPr>
          <p:nvPr>
            <p:ph type="subTitle" idx="1"/>
          </p:nvPr>
        </p:nvSpPr>
        <p:spPr>
          <a:xfrm>
            <a:off x="5361708" y="4465914"/>
            <a:ext cx="6567056" cy="1002561"/>
          </a:xfrm>
        </p:spPr>
        <p:txBody>
          <a:bodyPr>
            <a:normAutofit/>
          </a:bodyPr>
          <a:lstStyle/>
          <a:p>
            <a:r>
              <a:rPr lang="en-US" sz="3200" dirty="0"/>
              <a:t>The Power of Family Relationships</a:t>
            </a:r>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833264"/>
            <a:ext cx="3693640" cy="461665"/>
          </a:xfrm>
          <a:prstGeom prst="rect">
            <a:avLst/>
          </a:prstGeom>
          <a:noFill/>
        </p:spPr>
        <p:txBody>
          <a:bodyPr wrap="none" rtlCol="0">
            <a:spAutoFit/>
          </a:bodyPr>
          <a:lstStyle/>
          <a:p>
            <a:r>
              <a:rPr lang="en-US" sz="2400" dirty="0"/>
              <a:t>Session 1: Youth Session</a:t>
            </a:r>
          </a:p>
        </p:txBody>
      </p:sp>
      <p:pic>
        <p:nvPicPr>
          <p:cNvPr id="7" name="Picture 6">
            <a:extLst>
              <a:ext uri="{FF2B5EF4-FFF2-40B4-BE49-F238E27FC236}">
                <a16:creationId xmlns:a16="http://schemas.microsoft.com/office/drawing/2014/main" id="{1DAE983C-B403-C444-8C19-9228D7E8760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73" b="77294" l="1000" r="76500">
                        <a14:foregroundMark x1="76600" y1="18119" x2="76600" y2="18119"/>
                        <a14:foregroundMark x1="65500" y1="21101" x2="65500" y2="21101"/>
                        <a14:foregroundMark x1="4100" y1="35780" x2="4100" y2="35780"/>
                        <a14:foregroundMark x1="1500" y1="33716" x2="1500" y2="33716"/>
                        <a14:foregroundMark x1="31600" y1="77294" x2="31600" y2="77294"/>
                        <a14:foregroundMark x1="68100" y1="64564" x2="68100" y2="64564"/>
                        <a14:foregroundMark x1="70000" y1="54817" x2="70000" y2="54817"/>
                        <a14:foregroundMark x1="44600" y1="9060" x2="44600" y2="9060"/>
                        <a14:foregroundMark x1="25600" y1="5963" x2="25600" y2="5963"/>
                        <a14:foregroundMark x1="54600" y1="70642" x2="54600" y2="70642"/>
                        <a14:foregroundMark x1="54000" y1="72821" x2="55100" y2="65826"/>
                        <a14:foregroundMark x1="55100" y1="65826" x2="53400" y2="58257"/>
                        <a14:foregroundMark x1="53400" y1="58257" x2="55200" y2="51376"/>
                        <a14:foregroundMark x1="55200" y1="51376" x2="57400" y2="47477"/>
                        <a14:foregroundMark x1="68100" y1="66743" x2="68100" y2="59977"/>
                        <a14:foregroundMark x1="9800" y1="27638" x2="9800" y2="27638"/>
                        <a14:foregroundMark x1="10000" y1="27638" x2="10000" y2="27638"/>
                        <a14:foregroundMark x1="10000" y1="27408" x2="10000" y2="27408"/>
                        <a14:foregroundMark x1="8100" y1="27179" x2="8100" y2="27179"/>
                        <a14:foregroundMark x1="50000" y1="46216" x2="50000" y2="46216"/>
                        <a14:foregroundMark x1="50600" y1="46560" x2="50600" y2="46560"/>
                        <a14:foregroundMark x1="48700" y1="10550" x2="48700" y2="10550"/>
                        <a14:foregroundMark x1="48300" y1="11124" x2="48300" y2="11124"/>
                        <a14:foregroundMark x1="48300" y1="10550" x2="48300" y2="10550"/>
                        <a14:foregroundMark x1="53100" y1="21101" x2="53100" y2="21101"/>
                        <a14:foregroundMark x1="52900" y1="20872" x2="52900" y2="20872"/>
                        <a14:foregroundMark x1="53100" y1="20872" x2="53100" y2="20872"/>
                        <a14:foregroundMark x1="53400" y1="20642" x2="53400" y2="20642"/>
                        <a14:foregroundMark x1="1000" y1="35780" x2="1000" y2="35780"/>
                        <a14:foregroundMark x1="10300" y1="26950" x2="10300" y2="26950"/>
                        <a14:foregroundMark x1="10700" y1="27408" x2="10700" y2="27408"/>
                        <a14:foregroundMark x1="10400" y1="27179" x2="10400" y2="27179"/>
                        <a14:foregroundMark x1="22900" y1="2752" x2="22900" y2="2752"/>
                        <a14:foregroundMark x1="22600" y1="2638" x2="22600" y2="2638"/>
                        <a14:foregroundMark x1="22400" y1="2179" x2="22400" y2="2179"/>
                        <a14:foregroundMark x1="23300" y1="2982" x2="23300" y2="2982"/>
                        <a14:foregroundMark x1="23300" y1="3326" x2="23300" y2="3326"/>
                        <a14:foregroundMark x1="43500" y1="7454" x2="43500" y2="7454"/>
                        <a14:foregroundMark x1="10000" y1="24083" x2="10000" y2="24083"/>
                        <a14:foregroundMark x1="9200" y1="27294" x2="9200" y2="27294"/>
                        <a14:foregroundMark x1="7900" y1="26950" x2="7900" y2="26950"/>
                        <a14:foregroundMark x1="7500" y1="26606" x2="7500" y2="26606"/>
                        <a14:foregroundMark x1="8900" y1="29587" x2="8900" y2="29587"/>
                        <a14:foregroundMark x1="8200" y1="25344" x2="8200" y2="25344"/>
                        <a14:foregroundMark x1="10200" y1="26950" x2="10200" y2="26950"/>
                        <a14:foregroundMark x1="9400" y1="26950" x2="9400" y2="26950"/>
                        <a14:foregroundMark x1="8800" y1="26950" x2="8800" y2="26950"/>
                        <a14:foregroundMark x1="9200" y1="26950" x2="9200" y2="26950"/>
                        <a14:foregroundMark x1="10300" y1="22248" x2="10300" y2="22248"/>
                        <a14:foregroundMark x1="8600" y1="22133" x2="8600" y2="22133"/>
                        <a14:foregroundMark x1="10000" y1="23050" x2="10000" y2="23050"/>
                        <a14:foregroundMark x1="9700" y1="22936" x2="9700" y2="22936"/>
                        <a14:foregroundMark x1="44400" y1="8142" x2="44400" y2="8142"/>
                        <a14:foregroundMark x1="44000" y1="6537" x2="44000" y2="6537"/>
                        <a14:foregroundMark x1="45100" y1="6995" x2="45100" y2="6995"/>
                        <a14:foregroundMark x1="45000" y1="6766" x2="45000" y2="6766"/>
                        <a14:foregroundMark x1="45000" y1="6766" x2="45000" y2="6766"/>
                        <a14:foregroundMark x1="44900" y1="6766" x2="44900" y2="6766"/>
                        <a14:foregroundMark x1="14300" y1="28899" x2="14300" y2="28899"/>
                        <a14:foregroundMark x1="17100" y1="30963" x2="17100" y2="30963"/>
                        <a14:foregroundMark x1="17100" y1="31193" x2="17100" y2="31193"/>
                        <a14:foregroundMark x1="17100" y1="31193" x2="17100" y2="31193"/>
                        <a14:foregroundMark x1="16900" y1="31078" x2="16900" y2="31078"/>
                        <a14:foregroundMark x1="17500" y1="31078" x2="16222" y2="31387"/>
                        <a14:foregroundMark x1="24900" y1="1491" x2="24200" y2="573"/>
                        <a14:foregroundMark x1="49300" y1="10665" x2="49300" y2="10665"/>
                        <a14:foregroundMark x1="49100" y1="10665" x2="49100" y2="10665"/>
                        <a14:foregroundMark x1="56900" y1="30963" x2="56400" y2="30619"/>
                        <a14:foregroundMark x1="53400" y1="36353" x2="53400" y2="36353"/>
                        <a14:foregroundMark x1="53200" y1="36583" x2="53200" y2="36583"/>
                        <a14:foregroundMark x1="53500" y1="36697" x2="53300" y2="36239"/>
                        <a14:foregroundMark x1="56900" y1="31307" x2="56300" y2="30734"/>
                        <a14:backgroundMark x1="76600" y1="51376" x2="76600" y2="51376"/>
                        <a14:backgroundMark x1="65300" y1="20642" x2="65300" y2="20642"/>
                        <a14:backgroundMark x1="42100" y1="19839" x2="42100" y2="19839"/>
                        <a14:backgroundMark x1="10200" y1="28899" x2="10200" y2="28899"/>
                        <a14:backgroundMark x1="12000" y1="25459" x2="12000" y2="25459"/>
                        <a14:backgroundMark x1="10200" y1="26950" x2="10200" y2="26950"/>
                        <a14:backgroundMark x1="17500" y1="36239" x2="17500" y2="36239"/>
                        <a14:backgroundMark x1="10700" y1="28440" x2="10700" y2="28440"/>
                        <a14:backgroundMark x1="10000" y1="27179" x2="10000" y2="27179"/>
                        <a14:backgroundMark x1="9200" y1="26491" x2="9200" y2="26491"/>
                        <a14:backgroundMark x1="41700" y1="19495" x2="41700" y2="19495"/>
                        <a14:backgroundMark x1="37900" y1="12729" x2="37900" y2="12729"/>
                        <a14:backgroundMark x1="37600" y1="12729" x2="37600" y2="12729"/>
                        <a14:backgroundMark x1="52900" y1="20413" x2="52900" y2="20413"/>
                        <a14:backgroundMark x1="52700" y1="19954" x2="52700" y2="19954"/>
                        <a14:backgroundMark x1="52300" y1="20183" x2="52300" y2="20183"/>
                        <a14:backgroundMark x1="24200" y1="2064" x2="24200" y2="2064"/>
                        <a14:backgroundMark x1="24200" y1="1606" x2="24200" y2="1606"/>
                        <a14:backgroundMark x1="24200" y1="1720" x2="24200" y2="1720"/>
                        <a14:backgroundMark x1="25500" y1="1950" x2="25500" y2="1950"/>
                        <a14:backgroundMark x1="25500" y1="1720" x2="25500" y2="1720"/>
                        <a14:backgroundMark x1="25500" y1="1720" x2="25500" y2="1720"/>
                        <a14:backgroundMark x1="25400" y1="1720" x2="25400" y2="1720"/>
                        <a14:backgroundMark x1="25300" y1="1720" x2="25300" y2="1720"/>
                        <a14:backgroundMark x1="25300" y1="1720" x2="25300" y2="1720"/>
                        <a14:backgroundMark x1="23200" y1="2867" x2="22500" y2="2179"/>
                        <a14:backgroundMark x1="25500" y1="1720" x2="25500" y2="1720"/>
                        <a14:backgroundMark x1="25400" y1="1835" x2="25400" y2="1835"/>
                        <a14:backgroundMark x1="25300" y1="1376" x2="25300" y2="1032"/>
                        <a14:backgroundMark x1="25100" y1="1032" x2="25100" y2="1032"/>
                        <a14:backgroundMark x1="25500" y1="1720" x2="25500" y2="2179"/>
                        <a14:backgroundMark x1="25100" y1="1032" x2="25100" y2="688"/>
                        <a14:backgroundMark x1="25400" y1="1491" x2="25100" y2="573"/>
                        <a14:backgroundMark x1="13000" y1="28096" x2="13000" y2="28096"/>
                        <a14:backgroundMark x1="13600" y1="27408" x2="13600" y2="27408"/>
                        <a14:backgroundMark x1="14500" y1="31307" x2="14500" y2="31307"/>
                        <a14:backgroundMark x1="12100" y1="32110" x2="12100" y2="32110"/>
                        <a14:backgroundMark x1="11900" y1="25229" x2="11900" y2="25229"/>
                        <a14:backgroundMark x1="10100" y1="26261" x2="10100" y2="26261"/>
                        <a14:backgroundMark x1="8800" y1="26606" x2="8300" y2="26720"/>
                        <a14:backgroundMark x1="3700" y1="37385" x2="3700" y2="37385"/>
                        <a14:backgroundMark x1="19500" y1="30161" x2="19500" y2="30161"/>
                        <a14:backgroundMark x1="13300" y1="29128" x2="13300" y2="29128"/>
                        <a14:backgroundMark x1="9100" y1="29358" x2="9100" y2="29358"/>
                        <a14:backgroundMark x1="10500" y1="23739" x2="10500" y2="23739"/>
                        <a14:backgroundMark x1="10200" y1="23624" x2="10200" y2="23624"/>
                        <a14:backgroundMark x1="10100" y1="22821" x2="10100" y2="22821"/>
                        <a14:backgroundMark x1="20700" y1="52408" x2="20700" y2="52408"/>
                        <a14:backgroundMark x1="34100" y1="50344" x2="34100" y2="50344"/>
                        <a14:backgroundMark x1="44200" y1="32683" x2="44200" y2="32683"/>
                        <a14:backgroundMark x1="9700" y1="22477" x2="9400" y2="22592"/>
                        <a14:backgroundMark x1="69200" y1="16284" x2="69200" y2="16284"/>
                        <a14:backgroundMark x1="48400" y1="10550" x2="48400" y2="10550"/>
                        <a14:backgroundMark x1="48300" y1="10780" x2="48300" y2="10780"/>
                        <a14:backgroundMark x1="48300" y1="10321" x2="48300" y2="10321"/>
                        <a14:backgroundMark x1="49300" y1="10780" x2="49300" y2="10780"/>
                        <a14:backgroundMark x1="49200" y1="10665" x2="49200" y2="10665"/>
                        <a14:backgroundMark x1="49200" y1="10780" x2="49200" y2="10780"/>
                        <a14:backgroundMark x1="44100" y1="7569" x2="44100" y2="7569"/>
                        <a14:backgroundMark x1="43800" y1="7569" x2="43800" y2="7569"/>
                        <a14:backgroundMark x1="43800" y1="7569" x2="43800" y2="7569"/>
                        <a14:backgroundMark x1="37600" y1="8486" x2="41000" y2="7339"/>
                        <a14:backgroundMark x1="44600" y1="6651" x2="44600" y2="6651"/>
                        <a14:backgroundMark x1="9100" y1="29128" x2="9100" y2="29128"/>
                        <a14:backgroundMark x1="8400" y1="25917" x2="8400" y2="25917"/>
                        <a14:backgroundMark x1="8100" y1="26606" x2="8100" y2="26606"/>
                        <a14:backgroundMark x1="9000" y1="22133" x2="9000" y2="22133"/>
                        <a14:backgroundMark x1="9000" y1="22133" x2="9000" y2="22133"/>
                        <a14:backgroundMark x1="8800" y1="22133" x2="8800" y2="22133"/>
                        <a14:backgroundMark x1="3300" y1="36124" x2="3300" y2="36124"/>
                        <a14:backgroundMark x1="11800" y1="29358" x2="11800" y2="29358"/>
                        <a14:backgroundMark x1="11800" y1="29128" x2="11800" y2="29128"/>
                        <a14:backgroundMark x1="13000" y1="24656" x2="13000" y2="24656"/>
                        <a14:backgroundMark x1="12900" y1="24656" x2="12900" y2="24656"/>
                        <a14:backgroundMark x1="19500" y1="30046" x2="19500" y2="30046"/>
                        <a14:backgroundMark x1="13000" y1="29014" x2="13000" y2="29014"/>
                        <a14:backgroundMark x1="16900" y1="30734" x2="16900" y2="30734"/>
                        <a14:backgroundMark x1="16200" y1="31422" x2="16200" y2="31422"/>
                        <a14:backgroundMark x1="15700" y1="31307" x2="16200" y2="31422"/>
                        <a14:backgroundMark x1="16200" y1="31537" x2="16200" y2="31537"/>
                        <a14:backgroundMark x1="39300" y1="12500" x2="39300" y2="12500"/>
                        <a14:backgroundMark x1="25200" y1="1147" x2="25200" y2="1147"/>
                        <a14:backgroundMark x1="25100" y1="1032" x2="25200" y2="1376"/>
                        <a14:backgroundMark x1="49700" y1="10550" x2="49700" y2="10550"/>
                        <a14:backgroundMark x1="49300" y1="10780" x2="49300" y2="10780"/>
                        <a14:backgroundMark x1="49100" y1="10780" x2="49100" y2="10780"/>
                        <a14:backgroundMark x1="49000" y1="10436" x2="49000" y2="10436"/>
                        <a14:backgroundMark x1="49700" y1="10780" x2="49700" y2="10780"/>
                        <a14:backgroundMark x1="49200" y1="10550" x2="49200" y2="10550"/>
                        <a14:backgroundMark x1="49100" y1="10780" x2="49100" y2="10780"/>
                        <a14:backgroundMark x1="49100" y1="10436" x2="49100" y2="10436"/>
                        <a14:backgroundMark x1="49000" y1="10665" x2="49000" y2="10665"/>
                        <a14:backgroundMark x1="52200" y1="61468" x2="52200" y2="61468"/>
                        <a14:backgroundMark x1="33200" y1="59404" x2="33200" y2="59404"/>
                      </a14:backgroundRemoval>
                    </a14:imgEffect>
                  </a14:imgLayer>
                </a14:imgProps>
              </a:ext>
            </a:extLst>
          </a:blip>
          <a:srcRect r="20987" b="15235"/>
          <a:stretch/>
        </p:blipFill>
        <p:spPr>
          <a:xfrm flipH="1">
            <a:off x="-185461" y="177315"/>
            <a:ext cx="6096000" cy="5695033"/>
          </a:xfrm>
          <a:prstGeom prst="rect">
            <a:avLst/>
          </a:prstGeom>
        </p:spPr>
      </p:pic>
    </p:spTree>
    <p:extLst>
      <p:ext uri="{BB962C8B-B14F-4D97-AF65-F5344CB8AC3E}">
        <p14:creationId xmlns:p14="http://schemas.microsoft.com/office/powerpoint/2010/main" val="1412047635"/>
      </p:ext>
    </p:extLst>
  </p:cSld>
  <p:clrMapOvr>
    <a:masterClrMapping/>
  </p:clrMapOvr>
</p:sld>
</file>

<file path=ppt/theme/theme1.xml><?xml version="1.0" encoding="utf-8"?>
<a:theme xmlns:a="http://schemas.openxmlformats.org/drawingml/2006/main" name="DR elements-wide">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29128C4-A8F9-BF4F-AA59-C704117F14C0}" vid="{63F8A707-C37E-4543-8503-62AC68C046FF}"/>
    </a:ext>
  </a:extLst>
</a:theme>
</file>

<file path=ppt/theme/theme10.xml><?xml version="1.0" encoding="utf-8"?>
<a:theme xmlns:a="http://schemas.openxmlformats.org/drawingml/2006/main" name="Expand Possibilities">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46FA4911-19A9-4840-B4A5-D1504D0524ED}"/>
    </a:ext>
  </a:ext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 Elements-spli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0CBB9557-2B74-A144-9249-95BCCEEBCB67}"/>
    </a:ext>
  </a:extLst>
</a:theme>
</file>

<file path=ppt/theme/theme3.xml><?xml version="1.0" encoding="utf-8"?>
<a:theme xmlns:a="http://schemas.openxmlformats.org/drawingml/2006/main" name="Poll">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C07553F3-6252-3343-A04A-60D932DB25A5}"/>
    </a:ext>
  </a:extLst>
</a:theme>
</file>

<file path=ppt/theme/theme4.xml><?xml version="1.0" encoding="utf-8"?>
<a:theme xmlns:a="http://schemas.openxmlformats.org/drawingml/2006/main" name="Cha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C6F2709A-ED4C-7E42-9369-E514A8E5A731}"/>
    </a:ext>
  </a:extLst>
</a:theme>
</file>

<file path=ppt/theme/theme5.xml><?xml version="1.0" encoding="utf-8"?>
<a:theme xmlns:a="http://schemas.openxmlformats.org/drawingml/2006/main" name="Breakou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1DC7B350-B2B3-5542-B146-1879643258A8}"/>
    </a:ext>
  </a:extLst>
</a:theme>
</file>

<file path=ppt/theme/theme6.xml><?xml version="1.0" encoding="utf-8"?>
<a:theme xmlns:a="http://schemas.openxmlformats.org/drawingml/2006/main" name="Express Care">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728C8697-5893-494F-A2F1-25A20E4CAFB9}"/>
    </a:ext>
  </a:extLst>
</a:theme>
</file>

<file path=ppt/theme/theme7.xml><?xml version="1.0" encoding="utf-8"?>
<a:theme xmlns:a="http://schemas.openxmlformats.org/drawingml/2006/main" name="Challenge Growth">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A110112C-6F3F-D44F-BF7E-BCEDA3B27479}"/>
    </a:ext>
  </a:extLst>
</a:theme>
</file>

<file path=ppt/theme/theme8.xml><?xml version="1.0" encoding="utf-8"?>
<a:theme xmlns:a="http://schemas.openxmlformats.org/drawingml/2006/main" name="Provide Suppor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5B695A2A-6280-B446-B9D1-99392E01A681}"/>
    </a:ext>
  </a:extLst>
</a:theme>
</file>

<file path=ppt/theme/theme9.xml><?xml version="1.0" encoding="utf-8"?>
<a:theme xmlns:a="http://schemas.openxmlformats.org/drawingml/2006/main" name="Share Power">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9AF1439C-FE61-7C4E-B67C-849E2A52AB6E}"/>
    </a:ext>
  </a:extLst>
</a:theme>
</file>

<file path=docProps/app.xml><?xml version="1.0" encoding="utf-8"?>
<Properties xmlns="http://schemas.openxmlformats.org/officeDocument/2006/extended-properties" xmlns:vt="http://schemas.openxmlformats.org/officeDocument/2006/docPropsVTypes">
  <Template>DR elements-wide</Template>
  <TotalTime>8392</TotalTime>
  <Words>2524</Words>
  <Application>Microsoft Macintosh PowerPoint</Application>
  <PresentationFormat>Widescreen</PresentationFormat>
  <Paragraphs>256</Paragraphs>
  <Slides>27</Slides>
  <Notes>14</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27</vt:i4>
      </vt:variant>
    </vt:vector>
  </HeadingPairs>
  <TitlesOfParts>
    <vt:vector size="43" baseType="lpstr">
      <vt:lpstr>Bradley Hand</vt:lpstr>
      <vt:lpstr>Arial Narrow</vt:lpstr>
      <vt:lpstr>Calibri</vt:lpstr>
      <vt:lpstr>Arial</vt:lpstr>
      <vt:lpstr>Wingdings</vt:lpstr>
      <vt:lpstr>Courier New</vt:lpstr>
      <vt:lpstr>DR elements-wide</vt:lpstr>
      <vt:lpstr>DR Elements-split</vt:lpstr>
      <vt:lpstr>Poll</vt:lpstr>
      <vt:lpstr>Chat</vt:lpstr>
      <vt:lpstr>Breakout</vt:lpstr>
      <vt:lpstr>Express Care</vt:lpstr>
      <vt:lpstr>Challenge Growth</vt:lpstr>
      <vt:lpstr>Provide Support</vt:lpstr>
      <vt:lpstr>Share Power</vt:lpstr>
      <vt:lpstr>Expand Possibilities</vt:lpstr>
      <vt:lpstr>While others are joining us . . .</vt:lpstr>
      <vt:lpstr>Thriving Through the Teenage Years</vt:lpstr>
      <vt:lpstr>Introductions</vt:lpstr>
      <vt:lpstr>Features of Keep Connected</vt:lpstr>
      <vt:lpstr>Key Ideas for This Session</vt:lpstr>
      <vt:lpstr>Different Perspectives on the Teen Years</vt:lpstr>
      <vt:lpstr>Make the Most of Family Sessions</vt:lpstr>
      <vt:lpstr>PowerPoint Presentation</vt:lpstr>
      <vt:lpstr>Thriving Through the Teenage Years</vt:lpstr>
      <vt:lpstr>While others are joining us . . .</vt:lpstr>
      <vt:lpstr>Strengths in Your Family</vt:lpstr>
      <vt:lpstr>Strengths in Your Family</vt:lpstr>
      <vt:lpstr>Make the Most of Family Sessions</vt:lpstr>
      <vt:lpstr>PowerPoint Presentation</vt:lpstr>
      <vt:lpstr>Thriving Through the Teenage Years</vt:lpstr>
      <vt:lpstr>Family Character Strengths Bingo</vt:lpstr>
      <vt:lpstr>Group Expectations</vt:lpstr>
      <vt:lpstr>Relationships in Our Family: Part 1</vt:lpstr>
      <vt:lpstr>Relationships in Our Family</vt:lpstr>
      <vt:lpstr>Relationships in Our Families</vt:lpstr>
      <vt:lpstr>Between the Online Sessions</vt:lpstr>
      <vt:lpstr>Keep Connected Pledge and Plan: Pledge Box</vt:lpstr>
      <vt:lpstr>Keep Connected Pledge and Plan: Family Collage</vt:lpstr>
      <vt:lpstr>Keep Connected Pledge and Plan: Family Crest</vt:lpstr>
      <vt:lpstr>Keep Connected Pledge and Plan: Pledge T-Shirt</vt:lpstr>
      <vt:lpstr>Wrap-Up: 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Thriving Through the Teenage Years</dc:title>
  <dc:creator>Eugene Roehlkepartain</dc:creator>
  <cp:lastModifiedBy>Eugene Roehlkepartain</cp:lastModifiedBy>
  <cp:revision>67</cp:revision>
  <dcterms:created xsi:type="dcterms:W3CDTF">2021-01-11T12:47:21Z</dcterms:created>
  <dcterms:modified xsi:type="dcterms:W3CDTF">2021-01-27T18:35:21Z</dcterms:modified>
</cp:coreProperties>
</file>