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6" r:id="rId1"/>
    <p:sldMasterId id="2147483721" r:id="rId2"/>
    <p:sldMasterId id="2147483693" r:id="rId3"/>
    <p:sldMasterId id="2147483724" r:id="rId4"/>
    <p:sldMasterId id="2147483697" r:id="rId5"/>
    <p:sldMasterId id="2147483700" r:id="rId6"/>
    <p:sldMasterId id="2147483703" r:id="rId7"/>
    <p:sldMasterId id="2147483706" r:id="rId8"/>
    <p:sldMasterId id="2147483709" r:id="rId9"/>
    <p:sldMasterId id="2147483712" r:id="rId10"/>
    <p:sldMasterId id="2147483715" r:id="rId11"/>
    <p:sldMasterId id="2147483718" r:id="rId12"/>
  </p:sldMasterIdLst>
  <p:notesMasterIdLst>
    <p:notesMasterId r:id="rId48"/>
  </p:notesMasterIdLst>
  <p:handoutMasterIdLst>
    <p:handoutMasterId r:id="rId49"/>
  </p:handoutMasterIdLst>
  <p:sldIdLst>
    <p:sldId id="264" r:id="rId13"/>
    <p:sldId id="260" r:id="rId14"/>
    <p:sldId id="256" r:id="rId15"/>
    <p:sldId id="261" r:id="rId16"/>
    <p:sldId id="262" r:id="rId17"/>
    <p:sldId id="257" r:id="rId18"/>
    <p:sldId id="263" r:id="rId19"/>
    <p:sldId id="265" r:id="rId20"/>
    <p:sldId id="266" r:id="rId21"/>
    <p:sldId id="286" r:id="rId22"/>
    <p:sldId id="267" r:id="rId23"/>
    <p:sldId id="271" r:id="rId24"/>
    <p:sldId id="269" r:id="rId25"/>
    <p:sldId id="278" r:id="rId26"/>
    <p:sldId id="279" r:id="rId27"/>
    <p:sldId id="285" r:id="rId28"/>
    <p:sldId id="272" r:id="rId29"/>
    <p:sldId id="283" r:id="rId30"/>
    <p:sldId id="282" r:id="rId31"/>
    <p:sldId id="287" r:id="rId32"/>
    <p:sldId id="288" r:id="rId33"/>
    <p:sldId id="289" r:id="rId34"/>
    <p:sldId id="290" r:id="rId35"/>
    <p:sldId id="291" r:id="rId36"/>
    <p:sldId id="280" r:id="rId37"/>
    <p:sldId id="281" r:id="rId38"/>
    <p:sldId id="273" r:id="rId39"/>
    <p:sldId id="292" r:id="rId40"/>
    <p:sldId id="294" r:id="rId41"/>
    <p:sldId id="295" r:id="rId42"/>
    <p:sldId id="296" r:id="rId43"/>
    <p:sldId id="297" r:id="rId44"/>
    <p:sldId id="298" r:id="rId45"/>
    <p:sldId id="300" r:id="rId46"/>
    <p:sldId id="299" r:id="rId47"/>
  </p:sldIdLst>
  <p:sldSz cx="12192000" cy="6858000"/>
  <p:notesSz cx="7010400" cy="9296400"/>
  <p:embeddedFontLst>
    <p:embeddedFont>
      <p:font typeface="Arial Narrow" panose="020B0604020202020204"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2" userDrawn="1">
          <p15:clr>
            <a:srgbClr val="A4A3A4"/>
          </p15:clr>
        </p15:guide>
        <p15:guide id="2" pos="6168" userDrawn="1">
          <p15:clr>
            <a:srgbClr val="A4A3A4"/>
          </p15:clr>
        </p15:guide>
        <p15:guide id="3" orient="horz" pos="1800" userDrawn="1">
          <p15:clr>
            <a:srgbClr val="A4A3A4"/>
          </p15:clr>
        </p15:guide>
        <p15:guide id="4"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D58"/>
    <a:srgbClr val="EEF2F2"/>
    <a:srgbClr val="F5A731"/>
    <a:srgbClr val="C13724"/>
    <a:srgbClr val="E4AD3A"/>
    <a:srgbClr val="B04F50"/>
    <a:srgbClr val="5A5B5D"/>
    <a:srgbClr val="4F5C54"/>
    <a:srgbClr val="6D6E71"/>
    <a:srgbClr val="CED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DF2790-924F-44AE-BE9C-BEE4A985D465}">
  <a:tblStyle styleId="{7CDF2790-924F-44AE-BE9C-BEE4A985D4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72DC1E1-2572-4F29-8894-776A21A7586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08"/>
    <p:restoredTop sz="95781"/>
  </p:normalViewPr>
  <p:slideViewPr>
    <p:cSldViewPr snapToGrid="0">
      <p:cViewPr varScale="1">
        <p:scale>
          <a:sx n="102" d="100"/>
          <a:sy n="102" d="100"/>
        </p:scale>
        <p:origin x="200" y="328"/>
      </p:cViewPr>
      <p:guideLst>
        <p:guide orient="horz" pos="912"/>
        <p:guide pos="6168"/>
        <p:guide orient="horz" pos="1800"/>
        <p:guide pos="3840"/>
      </p:guideLst>
    </p:cSldViewPr>
  </p:slideViewPr>
  <p:notesTextViewPr>
    <p:cViewPr>
      <p:scale>
        <a:sx n="1" d="1"/>
        <a:sy n="1" d="1"/>
      </p:scale>
      <p:origin x="0" y="0"/>
    </p:cViewPr>
  </p:notesTextViewPr>
  <p:sorterViewPr>
    <p:cViewPr>
      <p:scale>
        <a:sx n="66" d="100"/>
        <a:sy n="66" d="100"/>
      </p:scale>
      <p:origin x="0" y="16848"/>
    </p:cViewPr>
  </p:sorterViewPr>
  <p:notesViewPr>
    <p:cSldViewPr snapToGrid="0">
      <p:cViewPr varScale="1">
        <p:scale>
          <a:sx n="94" d="100"/>
          <a:sy n="94" d="100"/>
        </p:scale>
        <p:origin x="234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font" Target="fonts/font4.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56" Type="http://schemas.openxmlformats.org/officeDocument/2006/relationships/font" Target="fonts/font7.fntdata"/><Relationship Id="rId8" Type="http://schemas.openxmlformats.org/officeDocument/2006/relationships/slideMaster" Target="slideMasters/slideMaster8.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handoutMaster" Target="handoutMasters/handoutMaster1.xml"/><Relationship Id="rId57" Type="http://schemas.openxmlformats.org/officeDocument/2006/relationships/font" Target="fonts/font8.fntdata"/><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font" Target="fonts/font3.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D8205E-8446-EF4B-A54B-DB3D78F3450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B794C-FD53-9E47-9A4F-58E6C48D2D2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EF1E7B8-FCDC-3C4D-912A-A73D59D9FDB2}" type="datetimeFigureOut">
              <a:rPr lang="en-US" smtClean="0"/>
              <a:t>3/7/21</a:t>
            </a:fld>
            <a:endParaRPr lang="en-US"/>
          </a:p>
        </p:txBody>
      </p:sp>
      <p:sp>
        <p:nvSpPr>
          <p:cNvPr id="4" name="Footer Placeholder 3">
            <a:extLst>
              <a:ext uri="{FF2B5EF4-FFF2-40B4-BE49-F238E27FC236}">
                <a16:creationId xmlns:a16="http://schemas.microsoft.com/office/drawing/2014/main" id="{0EAEE5A3-FBE9-EE42-981F-A6050ABE2D9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DFA19A-4DF2-2842-B5C8-3B89E7263744}"/>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A5DB1B2-7F75-6947-A9B6-0D6B3E268D8E}" type="slidenum">
              <a:rPr lang="en-US" smtClean="0"/>
              <a:t>‹#›</a:t>
            </a:fld>
            <a:endParaRPr lang="en-US"/>
          </a:p>
        </p:txBody>
      </p:sp>
    </p:spTree>
    <p:extLst>
      <p:ext uri="{BB962C8B-B14F-4D97-AF65-F5344CB8AC3E}">
        <p14:creationId xmlns:p14="http://schemas.microsoft.com/office/powerpoint/2010/main" val="2160549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970938" y="2"/>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1"/>
            <a:ext cx="5608320" cy="3660459"/>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lvl1pPr>
              <a:defRPr b="0" i="0">
                <a:latin typeface="Arial" panose="020B0604020202020204" pitchFamily="34" charset="0"/>
                <a:cs typeface="Arial" panose="020B0604020202020204" pitchFamily="34" charset="0"/>
              </a:defRPr>
            </a:lvl1pPr>
          </a:lstStyle>
          <a:p>
            <a:pPr algn="r"/>
            <a:fld id="{00000000-1234-1234-1234-123412341234}" type="slidenum">
              <a:rPr lang="en-US" sz="1200" smtClean="0">
                <a:solidFill>
                  <a:schemeClr val="dk1"/>
                </a:solidFill>
                <a:ea typeface="Calibri"/>
                <a:sym typeface="Calibri"/>
              </a:rPr>
              <a:pPr algn="r"/>
              <a:t>‹#›</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130782848"/>
      </p:ext>
    </p:extLst>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50159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10</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360125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11</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221588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12</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654302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13</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528174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14</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803312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15</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415180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16</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992900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17</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4289491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18</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074131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19</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427358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966806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20</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284061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23</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604123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25</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571832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26</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876350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27</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604230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34</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895608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35</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57826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3</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89452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4</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4408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5</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97435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6</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357833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7</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2147764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8</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1633598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sym typeface="Calibri"/>
              </a:rPr>
              <a:pPr algn="r"/>
              <a:t>9</a:t>
            </a:fld>
            <a:endParaRPr lang="en-US" sz="1200" dirty="0">
              <a:solidFill>
                <a:schemeClr val="dk1"/>
              </a:solidFill>
              <a:ea typeface="Calibri"/>
              <a:sym typeface="Calibri"/>
            </a:endParaRPr>
          </a:p>
        </p:txBody>
      </p:sp>
    </p:spTree>
    <p:extLst>
      <p:ext uri="{BB962C8B-B14F-4D97-AF65-F5344CB8AC3E}">
        <p14:creationId xmlns:p14="http://schemas.microsoft.com/office/powerpoint/2010/main" val="8453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2EE2-521A-5343-975B-72C2B6BB319D}"/>
              </a:ext>
            </a:extLst>
          </p:cNvPr>
          <p:cNvSpPr>
            <a:spLocks noGrp="1"/>
          </p:cNvSpPr>
          <p:nvPr>
            <p:ph type="ctrTitle"/>
          </p:nvPr>
        </p:nvSpPr>
        <p:spPr>
          <a:xfrm>
            <a:off x="1524000" y="1122363"/>
            <a:ext cx="9144000" cy="2387600"/>
          </a:xfrm>
          <a:prstGeom prst="rect">
            <a:avLst/>
          </a:prstGeom>
        </p:spPr>
        <p:txBody>
          <a:bodyPr anchor="b"/>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4E7538E-4E2D-3E45-8393-3AFD27EB7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A8E2727C-FB59-D544-97D5-4E3AC3D55F3A}"/>
              </a:ext>
            </a:extLst>
          </p:cNvPr>
          <p:cNvSpPr>
            <a:spLocks noGrp="1"/>
          </p:cNvSpPr>
          <p:nvPr>
            <p:ph type="sldNum" sz="quarter" idx="12"/>
          </p:nvPr>
        </p:nvSpPr>
        <p:spPr>
          <a:xfrm>
            <a:off x="9296400" y="6492875"/>
            <a:ext cx="2743200" cy="365125"/>
          </a:xfrm>
          <a:prstGeom prst="rect">
            <a:avLst/>
          </a:prstGeom>
        </p:spPr>
        <p:txBody>
          <a:bodyPr/>
          <a:lstStyle>
            <a:lvl1pPr algn="r">
              <a:defRPr sz="1200"/>
            </a:lvl1pPr>
          </a:lstStyle>
          <a:p>
            <a:fld id="{582CA419-FCD2-4943-B8BE-B8FC98CF535E}" type="slidenum">
              <a:rPr lang="en-US" smtClean="0"/>
              <a:pPr/>
              <a:t>‹#›</a:t>
            </a:fld>
            <a:endParaRPr lang="en-US" sz="1200" dirty="0"/>
          </a:p>
        </p:txBody>
      </p:sp>
    </p:spTree>
    <p:extLst>
      <p:ext uri="{BB962C8B-B14F-4D97-AF65-F5344CB8AC3E}">
        <p14:creationId xmlns:p14="http://schemas.microsoft.com/office/powerpoint/2010/main" val="25320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32843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7ED-DB41-CC4B-8B48-0A0A3A643010}"/>
              </a:ext>
            </a:extLst>
          </p:cNvPr>
          <p:cNvSpPr>
            <a:spLocks noGrp="1"/>
          </p:cNvSpPr>
          <p:nvPr>
            <p:ph type="title"/>
          </p:nvPr>
        </p:nvSpPr>
        <p:spPr>
          <a:xfrm>
            <a:off x="5164428" y="136525"/>
            <a:ext cx="6189372" cy="70271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CCF0DBB-517E-3E43-AC34-02C69210055B}"/>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9B9D8F9E-64D9-FC43-ADA5-F128F8810BDF}"/>
              </a:ext>
            </a:extLst>
          </p:cNvPr>
          <p:cNvSpPr>
            <a:spLocks noGrp="1"/>
          </p:cNvSpPr>
          <p:nvPr>
            <p:ph type="sldNum" sz="quarter" idx="11"/>
          </p:nvPr>
        </p:nvSpPr>
        <p:spPr>
          <a:xfrm>
            <a:off x="9333630" y="6356350"/>
            <a:ext cx="2743200" cy="365125"/>
          </a:xfrm>
        </p:spPr>
        <p:txBody>
          <a:bodyPr/>
          <a:lstStyle/>
          <a:p>
            <a:fld id="{511C3435-5B76-6D45-886D-F72BCEC2812A}" type="slidenum">
              <a:rPr lang="en-US" smtClean="0"/>
              <a:t>‹#›</a:t>
            </a:fld>
            <a:endParaRPr lang="en-US"/>
          </a:p>
        </p:txBody>
      </p:sp>
      <p:sp>
        <p:nvSpPr>
          <p:cNvPr id="8" name="Content Placeholder 7">
            <a:extLst>
              <a:ext uri="{FF2B5EF4-FFF2-40B4-BE49-F238E27FC236}">
                <a16:creationId xmlns:a16="http://schemas.microsoft.com/office/drawing/2014/main" id="{4685C927-422A-204E-BB1D-3424C52C5908}"/>
              </a:ext>
            </a:extLst>
          </p:cNvPr>
          <p:cNvSpPr>
            <a:spLocks noGrp="1"/>
          </p:cNvSpPr>
          <p:nvPr>
            <p:ph sz="quarter" idx="13"/>
          </p:nvPr>
        </p:nvSpPr>
        <p:spPr>
          <a:xfrm>
            <a:off x="5335588" y="1165225"/>
            <a:ext cx="6740525" cy="41957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0004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728678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7ED-DB41-CC4B-8B48-0A0A3A643010}"/>
              </a:ext>
            </a:extLst>
          </p:cNvPr>
          <p:cNvSpPr>
            <a:spLocks noGrp="1"/>
          </p:cNvSpPr>
          <p:nvPr>
            <p:ph type="title"/>
          </p:nvPr>
        </p:nvSpPr>
        <p:spPr>
          <a:xfrm>
            <a:off x="5335588" y="136525"/>
            <a:ext cx="6018212" cy="70271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CCF0DBB-517E-3E43-AC34-02C69210055B}"/>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9B9D8F9E-64D9-FC43-ADA5-F128F8810BDF}"/>
              </a:ext>
            </a:extLst>
          </p:cNvPr>
          <p:cNvSpPr>
            <a:spLocks noGrp="1"/>
          </p:cNvSpPr>
          <p:nvPr>
            <p:ph type="sldNum" sz="quarter" idx="11"/>
          </p:nvPr>
        </p:nvSpPr>
        <p:spPr>
          <a:xfrm>
            <a:off x="9333630" y="6356350"/>
            <a:ext cx="2743200" cy="365125"/>
          </a:xfrm>
        </p:spPr>
        <p:txBody>
          <a:bodyPr/>
          <a:lstStyle/>
          <a:p>
            <a:fld id="{511C3435-5B76-6D45-886D-F72BCEC2812A}" type="slidenum">
              <a:rPr lang="en-US" smtClean="0"/>
              <a:t>‹#›</a:t>
            </a:fld>
            <a:endParaRPr lang="en-US"/>
          </a:p>
        </p:txBody>
      </p:sp>
      <p:sp>
        <p:nvSpPr>
          <p:cNvPr id="8" name="Content Placeholder 7">
            <a:extLst>
              <a:ext uri="{FF2B5EF4-FFF2-40B4-BE49-F238E27FC236}">
                <a16:creationId xmlns:a16="http://schemas.microsoft.com/office/drawing/2014/main" id="{4685C927-422A-204E-BB1D-3424C52C5908}"/>
              </a:ext>
            </a:extLst>
          </p:cNvPr>
          <p:cNvSpPr>
            <a:spLocks noGrp="1"/>
          </p:cNvSpPr>
          <p:nvPr>
            <p:ph sz="quarter" idx="13"/>
          </p:nvPr>
        </p:nvSpPr>
        <p:spPr>
          <a:xfrm>
            <a:off x="5335588" y="1165225"/>
            <a:ext cx="6740525" cy="4195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9661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6000" b="0"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107329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D7ED-DB41-CC4B-8B48-0A0A3A643010}"/>
              </a:ext>
            </a:extLst>
          </p:cNvPr>
          <p:cNvSpPr>
            <a:spLocks noGrp="1"/>
          </p:cNvSpPr>
          <p:nvPr>
            <p:ph type="title"/>
          </p:nvPr>
        </p:nvSpPr>
        <p:spPr>
          <a:xfrm>
            <a:off x="5335588" y="136525"/>
            <a:ext cx="6018212" cy="70271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CCF0DBB-517E-3E43-AC34-02C69210055B}"/>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9B9D8F9E-64D9-FC43-ADA5-F128F8810BDF}"/>
              </a:ext>
            </a:extLst>
          </p:cNvPr>
          <p:cNvSpPr>
            <a:spLocks noGrp="1"/>
          </p:cNvSpPr>
          <p:nvPr>
            <p:ph type="sldNum" sz="quarter" idx="11"/>
          </p:nvPr>
        </p:nvSpPr>
        <p:spPr>
          <a:xfrm>
            <a:off x="9333630" y="6356350"/>
            <a:ext cx="2743200" cy="365125"/>
          </a:xfrm>
        </p:spPr>
        <p:txBody>
          <a:bodyPr/>
          <a:lstStyle/>
          <a:p>
            <a:fld id="{511C3435-5B76-6D45-886D-F72BCEC2812A}" type="slidenum">
              <a:rPr lang="en-US" smtClean="0"/>
              <a:t>‹#›</a:t>
            </a:fld>
            <a:endParaRPr lang="en-US"/>
          </a:p>
        </p:txBody>
      </p:sp>
      <p:sp>
        <p:nvSpPr>
          <p:cNvPr id="8" name="Content Placeholder 7">
            <a:extLst>
              <a:ext uri="{FF2B5EF4-FFF2-40B4-BE49-F238E27FC236}">
                <a16:creationId xmlns:a16="http://schemas.microsoft.com/office/drawing/2014/main" id="{4685C927-422A-204E-BB1D-3424C52C5908}"/>
              </a:ext>
            </a:extLst>
          </p:cNvPr>
          <p:cNvSpPr>
            <a:spLocks noGrp="1"/>
          </p:cNvSpPr>
          <p:nvPr>
            <p:ph sz="quarter" idx="13"/>
          </p:nvPr>
        </p:nvSpPr>
        <p:spPr>
          <a:xfrm>
            <a:off x="5335588" y="1165225"/>
            <a:ext cx="6740525" cy="4195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900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2BE59E24-56A6-6D45-8FB0-EBA8E48EB0E7}"/>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Google Shape;10;p1">
            <a:extLst>
              <a:ext uri="{FF2B5EF4-FFF2-40B4-BE49-F238E27FC236}">
                <a16:creationId xmlns:a16="http://schemas.microsoft.com/office/drawing/2014/main" id="{ECCC4034-DFA0-3A4A-A5F4-B26B61FE2415}"/>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11;p1">
            <a:extLst>
              <a:ext uri="{FF2B5EF4-FFF2-40B4-BE49-F238E27FC236}">
                <a16:creationId xmlns:a16="http://schemas.microsoft.com/office/drawing/2014/main" id="{FF424BBA-3123-E149-A9C4-F232D26128F5}"/>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
        <p:nvSpPr>
          <p:cNvPr id="7" name="Content Placeholder 6">
            <a:extLst>
              <a:ext uri="{FF2B5EF4-FFF2-40B4-BE49-F238E27FC236}">
                <a16:creationId xmlns:a16="http://schemas.microsoft.com/office/drawing/2014/main" id="{D6DC1D16-049F-BE4D-A01D-21247EA79072}"/>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598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3A00-69B4-2042-B2CC-E631F4C7C6F2}"/>
              </a:ext>
            </a:extLst>
          </p:cNvPr>
          <p:cNvSpPr>
            <a:spLocks noGrp="1"/>
          </p:cNvSpPr>
          <p:nvPr>
            <p:ph type="title"/>
          </p:nvPr>
        </p:nvSpPr>
        <p:spPr>
          <a:xfrm>
            <a:off x="5215944" y="206733"/>
            <a:ext cx="6137856" cy="681909"/>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103EB13C-8796-194E-BF3D-28410C328E8C}"/>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374230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3F5C7FD6-A2A5-544A-853E-23A6C8758F16}"/>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Google Shape;10;p1">
            <a:extLst>
              <a:ext uri="{FF2B5EF4-FFF2-40B4-BE49-F238E27FC236}">
                <a16:creationId xmlns:a16="http://schemas.microsoft.com/office/drawing/2014/main" id="{221D50EC-A316-3543-BBFE-652A3D66C3BD}"/>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11;p1">
            <a:extLst>
              <a:ext uri="{FF2B5EF4-FFF2-40B4-BE49-F238E27FC236}">
                <a16:creationId xmlns:a16="http://schemas.microsoft.com/office/drawing/2014/main" id="{6729C75A-88E4-FB47-8A5F-D89A37CDF876}"/>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
        <p:nvSpPr>
          <p:cNvPr id="6" name="Content Placeholder 6">
            <a:extLst>
              <a:ext uri="{FF2B5EF4-FFF2-40B4-BE49-F238E27FC236}">
                <a16:creationId xmlns:a16="http://schemas.microsoft.com/office/drawing/2014/main" id="{2E4739BC-6374-A844-B738-1C88E4510392}"/>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66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F83C4-DEE7-2242-AF60-6584D055E279}"/>
              </a:ext>
            </a:extLst>
          </p:cNvPr>
          <p:cNvSpPr>
            <a:spLocks noGrp="1"/>
          </p:cNvSpPr>
          <p:nvPr>
            <p:ph type="title"/>
          </p:nvPr>
        </p:nvSpPr>
        <p:spPr>
          <a:xfrm>
            <a:off x="5190185" y="218941"/>
            <a:ext cx="5241701" cy="553792"/>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C2A03424-2ED5-FF46-94F2-D9F2E3C167FB}"/>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252930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9895-7FD6-0146-B1EF-9E0968E270B2}"/>
              </a:ext>
            </a:extLst>
          </p:cNvPr>
          <p:cNvSpPr>
            <a:spLocks noGrp="1"/>
          </p:cNvSpPr>
          <p:nvPr>
            <p:ph type="title"/>
          </p:nvPr>
        </p:nvSpPr>
        <p:spPr>
          <a:xfrm>
            <a:off x="1082476" y="189985"/>
            <a:ext cx="9239078" cy="623329"/>
          </a:xfrm>
          <a:prstGeom prst="rect">
            <a:avLst/>
          </a:prstGeo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273F678-E321-1543-A767-A5926C9FCA11}"/>
              </a:ext>
            </a:extLst>
          </p:cNvPr>
          <p:cNvSpPr>
            <a:spLocks noGrp="1"/>
          </p:cNvSpPr>
          <p:nvPr>
            <p:ph type="sldNum" sz="quarter" idx="12"/>
          </p:nvPr>
        </p:nvSpPr>
        <p:spPr>
          <a:xfrm>
            <a:off x="9311014" y="6462199"/>
            <a:ext cx="2743200" cy="365125"/>
          </a:xfrm>
          <a:prstGeom prst="rect">
            <a:avLst/>
          </a:prstGeom>
        </p:spPr>
        <p:txBody>
          <a:bodyPr/>
          <a:lstStyle>
            <a:lvl1pPr algn="r">
              <a:defRPr sz="1200"/>
            </a:lvl1pPr>
          </a:lstStyle>
          <a:p>
            <a:fld id="{582CA419-FCD2-4943-B8BE-B8FC98CF535E}" type="slidenum">
              <a:rPr lang="en-US" smtClean="0"/>
              <a:pPr/>
              <a:t>‹#›</a:t>
            </a:fld>
            <a:endParaRPr lang="en-US" sz="1200" dirty="0"/>
          </a:p>
        </p:txBody>
      </p:sp>
      <p:sp>
        <p:nvSpPr>
          <p:cNvPr id="4" name="Content Placeholder 3">
            <a:extLst>
              <a:ext uri="{FF2B5EF4-FFF2-40B4-BE49-F238E27FC236}">
                <a16:creationId xmlns:a16="http://schemas.microsoft.com/office/drawing/2014/main" id="{662DA57D-882F-1F46-9720-5F95BC70F6BC}"/>
              </a:ext>
            </a:extLst>
          </p:cNvPr>
          <p:cNvSpPr>
            <a:spLocks noGrp="1"/>
          </p:cNvSpPr>
          <p:nvPr>
            <p:ph sz="quarter" idx="13"/>
          </p:nvPr>
        </p:nvSpPr>
        <p:spPr>
          <a:xfrm>
            <a:off x="1082675" y="1127125"/>
            <a:ext cx="10453688" cy="538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6310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0C0AC531-31D4-AA4B-A1EE-A0DCB9DB05B3}"/>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Google Shape;10;p1">
            <a:extLst>
              <a:ext uri="{FF2B5EF4-FFF2-40B4-BE49-F238E27FC236}">
                <a16:creationId xmlns:a16="http://schemas.microsoft.com/office/drawing/2014/main" id="{8199C4D7-36D5-D64E-8556-947CAC4BD45C}"/>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 name="Google Shape;11;p1">
            <a:extLst>
              <a:ext uri="{FF2B5EF4-FFF2-40B4-BE49-F238E27FC236}">
                <a16:creationId xmlns:a16="http://schemas.microsoft.com/office/drawing/2014/main" id="{4907347D-C759-AC4C-B44B-FA5ADEC8A64F}"/>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
        <p:nvSpPr>
          <p:cNvPr id="6" name="Content Placeholder 6">
            <a:extLst>
              <a:ext uri="{FF2B5EF4-FFF2-40B4-BE49-F238E27FC236}">
                <a16:creationId xmlns:a16="http://schemas.microsoft.com/office/drawing/2014/main" id="{82F23000-A1D4-9240-B914-B7CAD7515E43}"/>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607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5E98-84F0-A74E-B4B4-99E0105649BD}"/>
              </a:ext>
            </a:extLst>
          </p:cNvPr>
          <p:cNvSpPr>
            <a:spLocks noGrp="1"/>
          </p:cNvSpPr>
          <p:nvPr>
            <p:ph type="title"/>
          </p:nvPr>
        </p:nvSpPr>
        <p:spPr>
          <a:xfrm>
            <a:off x="5204138" y="287853"/>
            <a:ext cx="5150476" cy="523517"/>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5BD2631C-B814-6E4F-8ADB-8584673EEE4D}"/>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721019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1">
            <a:extLst>
              <a:ext uri="{FF2B5EF4-FFF2-40B4-BE49-F238E27FC236}">
                <a16:creationId xmlns:a16="http://schemas.microsoft.com/office/drawing/2014/main" id="{D8C7D417-FC0C-F040-A744-B25DB4D8364E}"/>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4" name="Content Placeholder 6">
            <a:extLst>
              <a:ext uri="{FF2B5EF4-FFF2-40B4-BE49-F238E27FC236}">
                <a16:creationId xmlns:a16="http://schemas.microsoft.com/office/drawing/2014/main" id="{8B2D16AB-2E65-5541-B28A-1604745EF959}"/>
              </a:ext>
            </a:extLst>
          </p:cNvPr>
          <p:cNvSpPr>
            <a:spLocks noGrp="1"/>
          </p:cNvSpPr>
          <p:nvPr>
            <p:ph sz="quarter" idx="10"/>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Google Shape;10;p1">
            <a:extLst>
              <a:ext uri="{FF2B5EF4-FFF2-40B4-BE49-F238E27FC236}">
                <a16:creationId xmlns:a16="http://schemas.microsoft.com/office/drawing/2014/main" id="{4480881C-3003-A842-8A39-13691398C2DE}"/>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6" name="Google Shape;11;p1">
            <a:extLst>
              <a:ext uri="{FF2B5EF4-FFF2-40B4-BE49-F238E27FC236}">
                <a16:creationId xmlns:a16="http://schemas.microsoft.com/office/drawing/2014/main" id="{42400383-63EE-224E-9DB4-F8F567FC4778}"/>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005259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0C19-C7F7-3F4A-B53F-3CB1CFE7B3D5}"/>
              </a:ext>
            </a:extLst>
          </p:cNvPr>
          <p:cNvSpPr>
            <a:spLocks noGrp="1"/>
          </p:cNvSpPr>
          <p:nvPr>
            <p:ph type="title"/>
          </p:nvPr>
        </p:nvSpPr>
        <p:spPr>
          <a:xfrm>
            <a:off x="5139744" y="262094"/>
            <a:ext cx="4944414" cy="575033"/>
          </a:xfrm>
          <a:prstGeom prst="rect">
            <a:avLst/>
          </a:prstGeom>
        </p:spPr>
        <p:txBody>
          <a:bodyPr/>
          <a:lstStyle>
            <a:lvl1pPr>
              <a:defRPr sz="2800"/>
            </a:lvl1pPr>
          </a:lstStyle>
          <a:p>
            <a:r>
              <a:rPr lang="en-US" dirty="0"/>
              <a:t>Click to edit Master title style</a:t>
            </a:r>
          </a:p>
        </p:txBody>
      </p:sp>
      <p:sp>
        <p:nvSpPr>
          <p:cNvPr id="3" name="Footer Placeholder 2">
            <a:extLst>
              <a:ext uri="{FF2B5EF4-FFF2-40B4-BE49-F238E27FC236}">
                <a16:creationId xmlns:a16="http://schemas.microsoft.com/office/drawing/2014/main" id="{ABF59D1F-B721-C942-A6EE-8B80D8F1C148}"/>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345291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64D909-DA0D-F04D-9421-556A27198A5D}"/>
              </a:ext>
            </a:extLst>
          </p:cNvPr>
          <p:cNvSpPr>
            <a:spLocks noGrp="1"/>
          </p:cNvSpPr>
          <p:nvPr>
            <p:ph type="sldNum" sz="quarter" idx="10"/>
          </p:nvPr>
        </p:nvSpPr>
        <p:spPr/>
        <p:txBody>
          <a:bodyPr/>
          <a:lstStyle/>
          <a:p>
            <a:fld id="{3413CC75-81EC-3B41-BED4-6F6103F3B11B}" type="slidenum">
              <a:rPr lang="en-US" smtClean="0"/>
              <a:t>‹#›</a:t>
            </a:fld>
            <a:endParaRPr lang="en-US"/>
          </a:p>
        </p:txBody>
      </p:sp>
      <p:sp>
        <p:nvSpPr>
          <p:cNvPr id="4" name="Footer Placeholder 1">
            <a:extLst>
              <a:ext uri="{FF2B5EF4-FFF2-40B4-BE49-F238E27FC236}">
                <a16:creationId xmlns:a16="http://schemas.microsoft.com/office/drawing/2014/main" id="{93874CD1-4008-794A-8B6E-1A52F0A737A9}"/>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
        <p:nvSpPr>
          <p:cNvPr id="5" name="Content Placeholder 6">
            <a:extLst>
              <a:ext uri="{FF2B5EF4-FFF2-40B4-BE49-F238E27FC236}">
                <a16:creationId xmlns:a16="http://schemas.microsoft.com/office/drawing/2014/main" id="{AE72FAEE-245D-5445-AB50-496BFCBCE27D}"/>
              </a:ext>
            </a:extLst>
          </p:cNvPr>
          <p:cNvSpPr>
            <a:spLocks noGrp="1"/>
          </p:cNvSpPr>
          <p:nvPr>
            <p:ph sz="quarter" idx="11"/>
          </p:nvPr>
        </p:nvSpPr>
        <p:spPr>
          <a:xfrm>
            <a:off x="1475811" y="3769791"/>
            <a:ext cx="3033713" cy="2230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Google Shape;10;p1">
            <a:extLst>
              <a:ext uri="{FF2B5EF4-FFF2-40B4-BE49-F238E27FC236}">
                <a16:creationId xmlns:a16="http://schemas.microsoft.com/office/drawing/2014/main" id="{8CD2AD2D-DCB3-5145-96D2-2884BEA4E825}"/>
              </a:ext>
            </a:extLst>
          </p:cNvPr>
          <p:cNvSpPr txBox="1">
            <a:spLocks noGrp="1"/>
          </p:cNvSpPr>
          <p:nvPr>
            <p:ph type="title"/>
          </p:nvPr>
        </p:nvSpPr>
        <p:spPr>
          <a:xfrm>
            <a:off x="5188688" y="167856"/>
            <a:ext cx="5132866" cy="685482"/>
          </a:xfrm>
          <a:prstGeom prst="rect">
            <a:avLst/>
          </a:prstGeom>
          <a:noFill/>
          <a:ln>
            <a:noFill/>
          </a:ln>
        </p:spPr>
        <p:txBody>
          <a:bodyPr spcFirstLastPara="1" wrap="square" lIns="35650" tIns="17825" rIns="35650" bIns="17825" anchor="ctr" anchorCtr="0">
            <a:noAutofit/>
          </a:bodyPr>
          <a:lstStyle>
            <a:lvl1pPr marR="0" lvl="0" algn="l" rtl="0">
              <a:spcBef>
                <a:spcPts val="0"/>
              </a:spcBef>
              <a:spcAft>
                <a:spcPts val="0"/>
              </a:spcAft>
              <a:buClr>
                <a:schemeClr val="dk1"/>
              </a:buClr>
              <a:buSzPts val="4320"/>
              <a:buFont typeface="Calibri"/>
              <a:buNone/>
              <a:defRPr sz="43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11;p1">
            <a:extLst>
              <a:ext uri="{FF2B5EF4-FFF2-40B4-BE49-F238E27FC236}">
                <a16:creationId xmlns:a16="http://schemas.microsoft.com/office/drawing/2014/main" id="{18B1569F-BAC9-1A4E-975A-32D0BCC7623B}"/>
              </a:ext>
            </a:extLst>
          </p:cNvPr>
          <p:cNvSpPr txBox="1">
            <a:spLocks noGrp="1"/>
          </p:cNvSpPr>
          <p:nvPr>
            <p:ph idx="1"/>
          </p:nvPr>
        </p:nvSpPr>
        <p:spPr>
          <a:xfrm>
            <a:off x="5558185" y="1328291"/>
            <a:ext cx="6405796" cy="4306965"/>
          </a:xfrm>
          <a:prstGeom prst="rect">
            <a:avLst/>
          </a:prstGeom>
          <a:noFill/>
          <a:ln>
            <a:noFill/>
          </a:ln>
        </p:spPr>
        <p:txBody>
          <a:bodyPr spcFirstLastPara="1" wrap="square" lIns="35650" tIns="17825" rIns="35650" bIns="17825" anchor="t" anchorCtr="0">
            <a:noAutofit/>
          </a:bodyPr>
          <a:lstStyle>
            <a:lvl1pPr marL="457200" marR="0" lvl="0" indent="-441960" algn="l" rtl="0">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428410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BB9C-DB64-164A-9592-FE0414991CC3}"/>
              </a:ext>
            </a:extLst>
          </p:cNvPr>
          <p:cNvSpPr>
            <a:spLocks noGrp="1"/>
          </p:cNvSpPr>
          <p:nvPr>
            <p:ph type="title"/>
          </p:nvPr>
        </p:nvSpPr>
        <p:spPr>
          <a:xfrm>
            <a:off x="5228822" y="262094"/>
            <a:ext cx="4906851" cy="626547"/>
          </a:xfrm>
          <a:prstGeom prst="rect">
            <a:avLst/>
          </a:prstGeom>
        </p:spPr>
        <p:txBody>
          <a:bodyPr/>
          <a:lstStyle>
            <a:lvl1pPr>
              <a:defRPr sz="2800"/>
            </a:lvl1pPr>
          </a:lstStyle>
          <a:p>
            <a:r>
              <a:rPr lang="en-US" dirty="0"/>
              <a:t>Click to edit Master title style</a:t>
            </a:r>
          </a:p>
        </p:txBody>
      </p:sp>
      <p:sp>
        <p:nvSpPr>
          <p:cNvPr id="3" name="Slide Number Placeholder 2">
            <a:extLst>
              <a:ext uri="{FF2B5EF4-FFF2-40B4-BE49-F238E27FC236}">
                <a16:creationId xmlns:a16="http://schemas.microsoft.com/office/drawing/2014/main" id="{62FCC41E-3BF9-AB42-AFC1-69C700EDD9BA}"/>
              </a:ext>
            </a:extLst>
          </p:cNvPr>
          <p:cNvSpPr>
            <a:spLocks noGrp="1"/>
          </p:cNvSpPr>
          <p:nvPr>
            <p:ph type="sldNum" sz="quarter" idx="10"/>
          </p:nvPr>
        </p:nvSpPr>
        <p:spPr/>
        <p:txBody>
          <a:bodyPr/>
          <a:lstStyle/>
          <a:p>
            <a:fld id="{3413CC75-81EC-3B41-BED4-6F6103F3B11B}" type="slidenum">
              <a:rPr lang="en-US" smtClean="0"/>
              <a:t>‹#›</a:t>
            </a:fld>
            <a:endParaRPr lang="en-US"/>
          </a:p>
        </p:txBody>
      </p:sp>
      <p:sp>
        <p:nvSpPr>
          <p:cNvPr id="4" name="Footer Placeholder 3">
            <a:extLst>
              <a:ext uri="{FF2B5EF4-FFF2-40B4-BE49-F238E27FC236}">
                <a16:creationId xmlns:a16="http://schemas.microsoft.com/office/drawing/2014/main" id="{F1BB87C6-8F81-7C45-B098-B9A10CF538C1}"/>
              </a:ext>
            </a:extLst>
          </p:cNvPr>
          <p:cNvSpPr>
            <a:spLocks noGrp="1"/>
          </p:cNvSpPr>
          <p:nvPr>
            <p:ph type="ftr" sz="quarter" idx="11"/>
          </p:nvPr>
        </p:nvSpPr>
        <p:spPr>
          <a:xfrm>
            <a:off x="2436" y="6567335"/>
            <a:ext cx="1661331" cy="365125"/>
          </a:xfrm>
          <a:prstGeom prst="rect">
            <a:avLst/>
          </a:prstGeom>
        </p:spPr>
        <p:txBody>
          <a:bodyPr/>
          <a:lstStyle/>
          <a:p>
            <a:pPr algn="l"/>
            <a:r>
              <a:rPr lang="en-US"/>
              <a:t>© 2021 Search Institute</a:t>
            </a:r>
            <a:endParaRPr lang="en-US" dirty="0"/>
          </a:p>
        </p:txBody>
      </p:sp>
    </p:spTree>
    <p:extLst>
      <p:ext uri="{BB962C8B-B14F-4D97-AF65-F5344CB8AC3E}">
        <p14:creationId xmlns:p14="http://schemas.microsoft.com/office/powerpoint/2010/main" val="346032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4D85-B6A7-B84B-A507-8706852F6EDF}"/>
              </a:ext>
            </a:extLst>
          </p:cNvPr>
          <p:cNvSpPr>
            <a:spLocks noGrp="1"/>
          </p:cNvSpPr>
          <p:nvPr>
            <p:ph type="title"/>
          </p:nvPr>
        </p:nvSpPr>
        <p:spPr>
          <a:xfrm>
            <a:off x="1227550" y="136525"/>
            <a:ext cx="10126249" cy="690193"/>
          </a:xfrm>
          <a:prstGeom prst="rect">
            <a:avLst/>
          </a:prstGeo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EACE15F-8B59-7344-88F2-F36BD7B68081}"/>
              </a:ext>
            </a:extLst>
          </p:cNvPr>
          <p:cNvSpPr>
            <a:spLocks noGrp="1"/>
          </p:cNvSpPr>
          <p:nvPr>
            <p:ph type="ftr" sz="quarter" idx="10"/>
          </p:nvPr>
        </p:nvSpPr>
        <p:spPr>
          <a:xfrm>
            <a:off x="2436" y="6567335"/>
            <a:ext cx="1661331" cy="365125"/>
          </a:xfrm>
          <a:prstGeom prst="rect">
            <a:avLst/>
          </a:prstGeom>
        </p:spPr>
        <p:txBody>
          <a:bodyPr/>
          <a:lstStyle/>
          <a:p>
            <a:pPr algn="l"/>
            <a:r>
              <a:rPr lang="en-US" dirty="0"/>
              <a:t>© 2021 Search Institute</a:t>
            </a:r>
          </a:p>
        </p:txBody>
      </p:sp>
      <p:sp>
        <p:nvSpPr>
          <p:cNvPr id="4" name="Slide Number Placeholder 3">
            <a:extLst>
              <a:ext uri="{FF2B5EF4-FFF2-40B4-BE49-F238E27FC236}">
                <a16:creationId xmlns:a16="http://schemas.microsoft.com/office/drawing/2014/main" id="{17E0A523-A275-C040-ABC6-C4B19A9F9281}"/>
              </a:ext>
            </a:extLst>
          </p:cNvPr>
          <p:cNvSpPr>
            <a:spLocks noGrp="1"/>
          </p:cNvSpPr>
          <p:nvPr>
            <p:ph type="sldNum" sz="quarter" idx="11"/>
          </p:nvPr>
        </p:nvSpPr>
        <p:spPr>
          <a:xfrm>
            <a:off x="9324584" y="6356350"/>
            <a:ext cx="2743200" cy="365125"/>
          </a:xfrm>
        </p:spPr>
        <p:txBody>
          <a:bodyPr/>
          <a:lstStyle/>
          <a:p>
            <a:fld id="{511C3435-5B76-6D45-886D-F72BCEC2812A}" type="slidenum">
              <a:rPr lang="en-US" smtClean="0"/>
              <a:t>‹#›</a:t>
            </a:fld>
            <a:endParaRPr lang="en-US" dirty="0"/>
          </a:p>
        </p:txBody>
      </p:sp>
      <p:sp>
        <p:nvSpPr>
          <p:cNvPr id="6" name="Content Placeholder 5">
            <a:extLst>
              <a:ext uri="{FF2B5EF4-FFF2-40B4-BE49-F238E27FC236}">
                <a16:creationId xmlns:a16="http://schemas.microsoft.com/office/drawing/2014/main" id="{FBE30FFE-CB0E-7B47-98E5-B1D93474B442}"/>
              </a:ext>
            </a:extLst>
          </p:cNvPr>
          <p:cNvSpPr>
            <a:spLocks noGrp="1"/>
          </p:cNvSpPr>
          <p:nvPr>
            <p:ph sz="quarter" idx="12"/>
          </p:nvPr>
        </p:nvSpPr>
        <p:spPr>
          <a:xfrm>
            <a:off x="5386388" y="1165225"/>
            <a:ext cx="6551612" cy="4784725"/>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8FB2EE55-02F3-A644-AF56-727A8A8F8E4A}"/>
              </a:ext>
            </a:extLst>
          </p:cNvPr>
          <p:cNvSpPr>
            <a:spLocks noGrp="1"/>
          </p:cNvSpPr>
          <p:nvPr>
            <p:ph type="pic" sz="quarter" idx="13"/>
          </p:nvPr>
        </p:nvSpPr>
        <p:spPr>
          <a:xfrm>
            <a:off x="1490663" y="1165225"/>
            <a:ext cx="3206750" cy="4784725"/>
          </a:xfrm>
          <a:prstGeom prst="rect">
            <a:avLst/>
          </a:prstGeom>
        </p:spPr>
        <p:txBody>
          <a:bodyPr/>
          <a:lstStyle/>
          <a:p>
            <a:endParaRPr lang="en-US" dirty="0"/>
          </a:p>
        </p:txBody>
      </p:sp>
    </p:spTree>
    <p:extLst>
      <p:ext uri="{BB962C8B-B14F-4D97-AF65-F5344CB8AC3E}">
        <p14:creationId xmlns:p14="http://schemas.microsoft.com/office/powerpoint/2010/main" val="351716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2EE2-521A-5343-975B-72C2B6BB319D}"/>
              </a:ext>
            </a:extLst>
          </p:cNvPr>
          <p:cNvSpPr>
            <a:spLocks noGrp="1"/>
          </p:cNvSpPr>
          <p:nvPr>
            <p:ph type="ctrTitle"/>
          </p:nvPr>
        </p:nvSpPr>
        <p:spPr>
          <a:xfrm>
            <a:off x="1524000" y="1122363"/>
            <a:ext cx="9144000" cy="2387600"/>
          </a:xfrm>
          <a:prstGeom prst="rect">
            <a:avLst/>
          </a:prstGeom>
        </p:spPr>
        <p:txBody>
          <a:bodyPr anchor="b"/>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4E7538E-4E2D-3E45-8393-3AFD27EB7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A8E2727C-FB59-D544-97D5-4E3AC3D55F3A}"/>
              </a:ext>
            </a:extLst>
          </p:cNvPr>
          <p:cNvSpPr>
            <a:spLocks noGrp="1"/>
          </p:cNvSpPr>
          <p:nvPr>
            <p:ph type="sldNum" sz="quarter" idx="12"/>
          </p:nvPr>
        </p:nvSpPr>
        <p:spPr>
          <a:xfrm>
            <a:off x="9296400" y="6492875"/>
            <a:ext cx="2743200" cy="365125"/>
          </a:xfrm>
          <a:prstGeom prst="rect">
            <a:avLst/>
          </a:prstGeom>
        </p:spPr>
        <p:txBody>
          <a:bodyPr/>
          <a:lstStyle>
            <a:lvl1pPr algn="r">
              <a:defRPr sz="1200"/>
            </a:lvl1pPr>
          </a:lstStyle>
          <a:p>
            <a:fld id="{582CA419-FCD2-4943-B8BE-B8FC98CF535E}" type="slidenum">
              <a:rPr lang="en-US" smtClean="0"/>
              <a:pPr/>
              <a:t>‹#›</a:t>
            </a:fld>
            <a:endParaRPr lang="en-US" sz="1200" dirty="0"/>
          </a:p>
        </p:txBody>
      </p:sp>
    </p:spTree>
    <p:extLst>
      <p:ext uri="{BB962C8B-B14F-4D97-AF65-F5344CB8AC3E}">
        <p14:creationId xmlns:p14="http://schemas.microsoft.com/office/powerpoint/2010/main" val="314919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A9895-7FD6-0146-B1EF-9E0968E270B2}"/>
              </a:ext>
            </a:extLst>
          </p:cNvPr>
          <p:cNvSpPr>
            <a:spLocks noGrp="1"/>
          </p:cNvSpPr>
          <p:nvPr>
            <p:ph type="title"/>
          </p:nvPr>
        </p:nvSpPr>
        <p:spPr>
          <a:xfrm>
            <a:off x="1082476" y="189985"/>
            <a:ext cx="9239078" cy="623329"/>
          </a:xfrm>
          <a:prstGeom prst="rect">
            <a:avLst/>
          </a:prstGeo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8273F678-E321-1543-A767-A5926C9FCA11}"/>
              </a:ext>
            </a:extLst>
          </p:cNvPr>
          <p:cNvSpPr>
            <a:spLocks noGrp="1"/>
          </p:cNvSpPr>
          <p:nvPr>
            <p:ph type="sldNum" sz="quarter" idx="12"/>
          </p:nvPr>
        </p:nvSpPr>
        <p:spPr>
          <a:xfrm>
            <a:off x="9311014" y="6462199"/>
            <a:ext cx="2743200" cy="365125"/>
          </a:xfrm>
          <a:prstGeom prst="rect">
            <a:avLst/>
          </a:prstGeom>
        </p:spPr>
        <p:txBody>
          <a:bodyPr/>
          <a:lstStyle>
            <a:lvl1pPr algn="r">
              <a:defRPr sz="1200"/>
            </a:lvl1pPr>
          </a:lstStyle>
          <a:p>
            <a:fld id="{582CA419-FCD2-4943-B8BE-B8FC98CF535E}" type="slidenum">
              <a:rPr lang="en-US" smtClean="0"/>
              <a:pPr/>
              <a:t>‹#›</a:t>
            </a:fld>
            <a:endParaRPr lang="en-US" sz="1200" dirty="0"/>
          </a:p>
        </p:txBody>
      </p:sp>
      <p:sp>
        <p:nvSpPr>
          <p:cNvPr id="4" name="Content Placeholder 3">
            <a:extLst>
              <a:ext uri="{FF2B5EF4-FFF2-40B4-BE49-F238E27FC236}">
                <a16:creationId xmlns:a16="http://schemas.microsoft.com/office/drawing/2014/main" id="{662DA57D-882F-1F46-9720-5F95BC70F6BC}"/>
              </a:ext>
            </a:extLst>
          </p:cNvPr>
          <p:cNvSpPr>
            <a:spLocks noGrp="1"/>
          </p:cNvSpPr>
          <p:nvPr>
            <p:ph sz="quarter" idx="13"/>
          </p:nvPr>
        </p:nvSpPr>
        <p:spPr>
          <a:xfrm>
            <a:off x="1082675" y="1127125"/>
            <a:ext cx="10453688" cy="538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677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48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303448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4D85-B6A7-B84B-A507-8706852F6EDF}"/>
              </a:ext>
            </a:extLst>
          </p:cNvPr>
          <p:cNvSpPr>
            <a:spLocks noGrp="1"/>
          </p:cNvSpPr>
          <p:nvPr>
            <p:ph type="title"/>
          </p:nvPr>
        </p:nvSpPr>
        <p:spPr>
          <a:xfrm>
            <a:off x="1227550" y="136525"/>
            <a:ext cx="10126249" cy="690193"/>
          </a:xfrm>
          <a:prstGeom prst="rect">
            <a:avLst/>
          </a:prstGeo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EACE15F-8B59-7344-88F2-F36BD7B68081}"/>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17E0A523-A275-C040-ABC6-C4B19A9F9281}"/>
              </a:ext>
            </a:extLst>
          </p:cNvPr>
          <p:cNvSpPr>
            <a:spLocks noGrp="1"/>
          </p:cNvSpPr>
          <p:nvPr>
            <p:ph type="sldNum" sz="quarter" idx="11"/>
          </p:nvPr>
        </p:nvSpPr>
        <p:spPr>
          <a:xfrm>
            <a:off x="9324584" y="6356350"/>
            <a:ext cx="2743200" cy="365125"/>
          </a:xfrm>
        </p:spPr>
        <p:txBody>
          <a:bodyPr/>
          <a:lstStyle/>
          <a:p>
            <a:fld id="{511C3435-5B76-6D45-886D-F72BCEC2812A}" type="slidenum">
              <a:rPr lang="en-US" smtClean="0"/>
              <a:t>‹#›</a:t>
            </a:fld>
            <a:endParaRPr lang="en-US"/>
          </a:p>
        </p:txBody>
      </p:sp>
      <p:sp>
        <p:nvSpPr>
          <p:cNvPr id="6" name="Content Placeholder 5">
            <a:extLst>
              <a:ext uri="{FF2B5EF4-FFF2-40B4-BE49-F238E27FC236}">
                <a16:creationId xmlns:a16="http://schemas.microsoft.com/office/drawing/2014/main" id="{FBE30FFE-CB0E-7B47-98E5-B1D93474B442}"/>
              </a:ext>
            </a:extLst>
          </p:cNvPr>
          <p:cNvSpPr>
            <a:spLocks noGrp="1"/>
          </p:cNvSpPr>
          <p:nvPr>
            <p:ph sz="quarter" idx="12"/>
          </p:nvPr>
        </p:nvSpPr>
        <p:spPr>
          <a:xfrm>
            <a:off x="5386388" y="1165225"/>
            <a:ext cx="6551612" cy="4784725"/>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8FB2EE55-02F3-A644-AF56-727A8A8F8E4A}"/>
              </a:ext>
            </a:extLst>
          </p:cNvPr>
          <p:cNvSpPr>
            <a:spLocks noGrp="1"/>
          </p:cNvSpPr>
          <p:nvPr>
            <p:ph type="pic" sz="quarter" idx="13"/>
          </p:nvPr>
        </p:nvSpPr>
        <p:spPr>
          <a:xfrm>
            <a:off x="1490663" y="1165225"/>
            <a:ext cx="3206750" cy="4784725"/>
          </a:xfrm>
          <a:prstGeom prst="rect">
            <a:avLst/>
          </a:prstGeom>
        </p:spPr>
        <p:txBody>
          <a:bodyPr/>
          <a:lstStyle/>
          <a:p>
            <a:endParaRPr lang="en-US"/>
          </a:p>
        </p:txBody>
      </p:sp>
    </p:spTree>
    <p:extLst>
      <p:ext uri="{BB962C8B-B14F-4D97-AF65-F5344CB8AC3E}">
        <p14:creationId xmlns:p14="http://schemas.microsoft.com/office/powerpoint/2010/main" val="270576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F71B4-4D49-7148-B46E-D8CFB199112B}"/>
              </a:ext>
            </a:extLst>
          </p:cNvPr>
          <p:cNvSpPr>
            <a:spLocks noGrp="1"/>
          </p:cNvSpPr>
          <p:nvPr>
            <p:ph type="ctrTitle"/>
          </p:nvPr>
        </p:nvSpPr>
        <p:spPr>
          <a:xfrm>
            <a:off x="5361708" y="1122363"/>
            <a:ext cx="6567056" cy="2387600"/>
          </a:xfrm>
          <a:prstGeom prst="rect">
            <a:avLst/>
          </a:prstGeom>
        </p:spPr>
        <p:txBody>
          <a:bodyPr anchor="b"/>
          <a:lstStyle>
            <a:lvl1pPr algn="l">
              <a:defRPr sz="48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44E9EB7-6C74-5948-970F-2CF7F2B2CDF4}"/>
              </a:ext>
            </a:extLst>
          </p:cNvPr>
          <p:cNvSpPr>
            <a:spLocks noGrp="1"/>
          </p:cNvSpPr>
          <p:nvPr>
            <p:ph type="subTitle" idx="1"/>
          </p:nvPr>
        </p:nvSpPr>
        <p:spPr>
          <a:xfrm>
            <a:off x="5361708" y="3602038"/>
            <a:ext cx="6567056" cy="1655762"/>
          </a:xfrm>
          <a:prstGeom prst="rect">
            <a:avLst/>
          </a:prstGeom>
        </p:spPr>
        <p:txBody>
          <a:bodyPr/>
          <a:lstStyle>
            <a:lvl1pPr marL="0" indent="0" algn="l">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1">
            <a:extLst>
              <a:ext uri="{FF2B5EF4-FFF2-40B4-BE49-F238E27FC236}">
                <a16:creationId xmlns:a16="http://schemas.microsoft.com/office/drawing/2014/main" id="{D8CEF305-9160-0740-BBD5-B62FDCA87DE0}"/>
              </a:ext>
            </a:extLst>
          </p:cNvPr>
          <p:cNvSpPr>
            <a:spLocks noGrp="1"/>
          </p:cNvSpPr>
          <p:nvPr>
            <p:ph type="ftr" sz="quarter" idx="3"/>
          </p:nvPr>
        </p:nvSpPr>
        <p:spPr>
          <a:xfrm>
            <a:off x="2436" y="6567335"/>
            <a:ext cx="1661331" cy="365125"/>
          </a:xfrm>
          <a:prstGeom prst="rect">
            <a:avLst/>
          </a:prstGeom>
        </p:spPr>
        <p:txBody>
          <a:bodyPr vert="horz" lIns="91440" tIns="45720" rIns="91440" bIns="45720" rtlCol="0" anchor="ctr"/>
          <a:lstStyle>
            <a:lvl1pPr algn="ctr">
              <a:defRPr sz="1000">
                <a:solidFill>
                  <a:schemeClr val="tx1"/>
                </a:solidFill>
              </a:defRPr>
            </a:lvl1pPr>
          </a:lstStyle>
          <a:p>
            <a:pPr algn="l"/>
            <a:r>
              <a:rPr lang="en-US" dirty="0"/>
              <a:t>© 2021 Search Institute</a:t>
            </a:r>
          </a:p>
        </p:txBody>
      </p:sp>
    </p:spTree>
    <p:extLst>
      <p:ext uri="{BB962C8B-B14F-4D97-AF65-F5344CB8AC3E}">
        <p14:creationId xmlns:p14="http://schemas.microsoft.com/office/powerpoint/2010/main" val="545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D4D85-B6A7-B84B-A507-8706852F6EDF}"/>
              </a:ext>
            </a:extLst>
          </p:cNvPr>
          <p:cNvSpPr>
            <a:spLocks noGrp="1"/>
          </p:cNvSpPr>
          <p:nvPr>
            <p:ph type="title"/>
          </p:nvPr>
        </p:nvSpPr>
        <p:spPr>
          <a:xfrm>
            <a:off x="1227550" y="136525"/>
            <a:ext cx="10126249" cy="690193"/>
          </a:xfrm>
          <a:prstGeom prst="rect">
            <a:avLst/>
          </a:prstGeom>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EACE15F-8B59-7344-88F2-F36BD7B68081}"/>
              </a:ext>
            </a:extLst>
          </p:cNvPr>
          <p:cNvSpPr>
            <a:spLocks noGrp="1"/>
          </p:cNvSpPr>
          <p:nvPr>
            <p:ph type="ftr" sz="quarter" idx="10"/>
          </p:nvPr>
        </p:nvSpPr>
        <p:spPr>
          <a:xfrm>
            <a:off x="2436" y="6567335"/>
            <a:ext cx="1661331" cy="365125"/>
          </a:xfrm>
          <a:prstGeom prst="rect">
            <a:avLst/>
          </a:prstGeom>
        </p:spPr>
        <p:txBody>
          <a:bodyPr/>
          <a:lstStyle/>
          <a:p>
            <a:pPr algn="l"/>
            <a:r>
              <a:rPr lang="en-US"/>
              <a:t>© 2021 Search Institute</a:t>
            </a:r>
            <a:endParaRPr lang="en-US" dirty="0"/>
          </a:p>
        </p:txBody>
      </p:sp>
      <p:sp>
        <p:nvSpPr>
          <p:cNvPr id="4" name="Slide Number Placeholder 3">
            <a:extLst>
              <a:ext uri="{FF2B5EF4-FFF2-40B4-BE49-F238E27FC236}">
                <a16:creationId xmlns:a16="http://schemas.microsoft.com/office/drawing/2014/main" id="{17E0A523-A275-C040-ABC6-C4B19A9F9281}"/>
              </a:ext>
            </a:extLst>
          </p:cNvPr>
          <p:cNvSpPr>
            <a:spLocks noGrp="1"/>
          </p:cNvSpPr>
          <p:nvPr>
            <p:ph type="sldNum" sz="quarter" idx="11"/>
          </p:nvPr>
        </p:nvSpPr>
        <p:spPr>
          <a:xfrm>
            <a:off x="9324584" y="6356350"/>
            <a:ext cx="2743200" cy="365125"/>
          </a:xfrm>
        </p:spPr>
        <p:txBody>
          <a:bodyPr/>
          <a:lstStyle/>
          <a:p>
            <a:fld id="{511C3435-5B76-6D45-886D-F72BCEC2812A}" type="slidenum">
              <a:rPr lang="en-US" smtClean="0"/>
              <a:t>‹#›</a:t>
            </a:fld>
            <a:endParaRPr lang="en-US"/>
          </a:p>
        </p:txBody>
      </p:sp>
      <p:sp>
        <p:nvSpPr>
          <p:cNvPr id="6" name="Content Placeholder 5">
            <a:extLst>
              <a:ext uri="{FF2B5EF4-FFF2-40B4-BE49-F238E27FC236}">
                <a16:creationId xmlns:a16="http://schemas.microsoft.com/office/drawing/2014/main" id="{FBE30FFE-CB0E-7B47-98E5-B1D93474B442}"/>
              </a:ext>
            </a:extLst>
          </p:cNvPr>
          <p:cNvSpPr>
            <a:spLocks noGrp="1"/>
          </p:cNvSpPr>
          <p:nvPr>
            <p:ph sz="quarter" idx="12"/>
          </p:nvPr>
        </p:nvSpPr>
        <p:spPr>
          <a:xfrm>
            <a:off x="5386388" y="1165225"/>
            <a:ext cx="6551612" cy="4784725"/>
          </a:xfrm>
          <a:prstGeom prst="rect">
            <a:avLst/>
          </a:prstGeo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8FB2EE55-02F3-A644-AF56-727A8A8F8E4A}"/>
              </a:ext>
            </a:extLst>
          </p:cNvPr>
          <p:cNvSpPr>
            <a:spLocks noGrp="1"/>
          </p:cNvSpPr>
          <p:nvPr>
            <p:ph type="pic" sz="quarter" idx="13"/>
          </p:nvPr>
        </p:nvSpPr>
        <p:spPr>
          <a:xfrm>
            <a:off x="1490663" y="1165225"/>
            <a:ext cx="3206750" cy="4784725"/>
          </a:xfrm>
          <a:prstGeom prst="rect">
            <a:avLst/>
          </a:prstGeom>
        </p:spPr>
        <p:txBody>
          <a:bodyPr/>
          <a:lstStyle/>
          <a:p>
            <a:endParaRPr lang="en-US"/>
          </a:p>
        </p:txBody>
      </p:sp>
    </p:spTree>
    <p:extLst>
      <p:ext uri="{BB962C8B-B14F-4D97-AF65-F5344CB8AC3E}">
        <p14:creationId xmlns:p14="http://schemas.microsoft.com/office/powerpoint/2010/main" val="336780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0.xml"/><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1.xml"/><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heme" Target="../theme/theme12.xml"/><Relationship Id="rId7" Type="http://schemas.openxmlformats.org/officeDocument/2006/relationships/image" Target="../media/image6.png"/><Relationship Id="rId12"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1.png"/><Relationship Id="rId9"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3.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5.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6.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theme" Target="../theme/theme7.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8.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9.xml"/><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AA01DF-0338-B94A-8071-567AC4B48E69}"/>
              </a:ext>
            </a:extLst>
          </p:cNvPr>
          <p:cNvPicPr>
            <a:picLocks noChangeAspect="1"/>
          </p:cNvPicPr>
          <p:nvPr userDrawn="1"/>
        </p:nvPicPr>
        <p:blipFill>
          <a:blip r:embed="rId5"/>
          <a:stretch>
            <a:fillRect/>
          </a:stretch>
        </p:blipFill>
        <p:spPr>
          <a:xfrm>
            <a:off x="0" y="-17608"/>
            <a:ext cx="12192000" cy="6845300"/>
          </a:xfrm>
          <a:prstGeom prst="rect">
            <a:avLst/>
          </a:prstGeom>
        </p:spPr>
      </p:pic>
      <p:sp>
        <p:nvSpPr>
          <p:cNvPr id="3" name="Text Placeholder 2">
            <a:extLst>
              <a:ext uri="{FF2B5EF4-FFF2-40B4-BE49-F238E27FC236}">
                <a16:creationId xmlns:a16="http://schemas.microsoft.com/office/drawing/2014/main" id="{5120C311-D7A9-9748-8CC9-210FA4DF4F8C}"/>
              </a:ext>
            </a:extLst>
          </p:cNvPr>
          <p:cNvSpPr>
            <a:spLocks noGrp="1"/>
          </p:cNvSpPr>
          <p:nvPr>
            <p:ph type="body" idx="1"/>
          </p:nvPr>
        </p:nvSpPr>
        <p:spPr>
          <a:xfrm>
            <a:off x="1435214" y="1325052"/>
            <a:ext cx="10307724" cy="48043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 Diagonal Corner Rectangle 14">
            <a:extLst>
              <a:ext uri="{FF2B5EF4-FFF2-40B4-BE49-F238E27FC236}">
                <a16:creationId xmlns:a16="http://schemas.microsoft.com/office/drawing/2014/main" id="{4068EBC5-328F-3940-B546-E11C018D83C2}"/>
              </a:ext>
            </a:extLst>
          </p:cNvPr>
          <p:cNvSpPr/>
          <p:nvPr userDrawn="1"/>
        </p:nvSpPr>
        <p:spPr>
          <a:xfrm flipH="1">
            <a:off x="1001906" y="1023969"/>
            <a:ext cx="11261924" cy="6077245"/>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7" name="Picture 16">
            <a:extLst>
              <a:ext uri="{FF2B5EF4-FFF2-40B4-BE49-F238E27FC236}">
                <a16:creationId xmlns:a16="http://schemas.microsoft.com/office/drawing/2014/main" id="{918A331A-A00D-F84E-927C-6C3718F1379E}"/>
              </a:ext>
            </a:extLst>
          </p:cNvPr>
          <p:cNvPicPr>
            <a:picLocks noChangeAspect="1"/>
          </p:cNvPicPr>
          <p:nvPr userDrawn="1"/>
        </p:nvPicPr>
        <p:blipFill>
          <a:blip r:embed="rId6"/>
          <a:stretch>
            <a:fillRect/>
          </a:stretch>
        </p:blipFill>
        <p:spPr>
          <a:xfrm>
            <a:off x="0" y="6848076"/>
            <a:ext cx="12192000" cy="76200"/>
          </a:xfrm>
          <a:prstGeom prst="rect">
            <a:avLst/>
          </a:prstGeom>
        </p:spPr>
      </p:pic>
      <p:grpSp>
        <p:nvGrpSpPr>
          <p:cNvPr id="20" name="Group 19">
            <a:extLst>
              <a:ext uri="{FF2B5EF4-FFF2-40B4-BE49-F238E27FC236}">
                <a16:creationId xmlns:a16="http://schemas.microsoft.com/office/drawing/2014/main" id="{1995A545-60F8-604A-BD5C-6FC13B8C6BFE}"/>
              </a:ext>
            </a:extLst>
          </p:cNvPr>
          <p:cNvGrpSpPr/>
          <p:nvPr userDrawn="1"/>
        </p:nvGrpSpPr>
        <p:grpSpPr>
          <a:xfrm>
            <a:off x="-114350" y="5010411"/>
            <a:ext cx="1250167" cy="1817281"/>
            <a:chOff x="-114350" y="5010411"/>
            <a:chExt cx="1250167" cy="1817281"/>
          </a:xfrm>
        </p:grpSpPr>
        <p:pic>
          <p:nvPicPr>
            <p:cNvPr id="16" name="Picture 15">
              <a:extLst>
                <a:ext uri="{FF2B5EF4-FFF2-40B4-BE49-F238E27FC236}">
                  <a16:creationId xmlns:a16="http://schemas.microsoft.com/office/drawing/2014/main" id="{091FF56F-86C1-1E44-A4FA-A1234A563175}"/>
                </a:ext>
              </a:extLst>
            </p:cNvPr>
            <p:cNvPicPr>
              <a:picLocks noChangeAspect="1"/>
            </p:cNvPicPr>
            <p:nvPr userDrawn="1"/>
          </p:nvPicPr>
          <p:blipFill>
            <a:blip r:embed="rId7"/>
            <a:srcRect/>
            <a:stretch/>
          </p:blipFill>
          <p:spPr>
            <a:xfrm>
              <a:off x="104043" y="5991601"/>
              <a:ext cx="863486" cy="300911"/>
            </a:xfrm>
            <a:prstGeom prst="rect">
              <a:avLst/>
            </a:prstGeom>
          </p:spPr>
        </p:pic>
        <p:sp>
          <p:nvSpPr>
            <p:cNvPr id="18" name="Footer Placeholder 1">
              <a:extLst>
                <a:ext uri="{FF2B5EF4-FFF2-40B4-BE49-F238E27FC236}">
                  <a16:creationId xmlns:a16="http://schemas.microsoft.com/office/drawing/2014/main" id="{B59D8D02-7834-DC49-B6FC-6929D6BF294E}"/>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6" name="Picture 5">
              <a:extLst>
                <a:ext uri="{FF2B5EF4-FFF2-40B4-BE49-F238E27FC236}">
                  <a16:creationId xmlns:a16="http://schemas.microsoft.com/office/drawing/2014/main" id="{578642D3-40F3-F743-9BE5-0DA14A8A2254}"/>
                </a:ext>
              </a:extLst>
            </p:cNvPr>
            <p:cNvPicPr>
              <a:picLocks noChangeAspect="1"/>
            </p:cNvPicPr>
            <p:nvPr userDrawn="1"/>
          </p:nvPicPr>
          <p:blipFill>
            <a:blip r:embed="rId8"/>
            <a:stretch>
              <a:fillRect/>
            </a:stretch>
          </p:blipFill>
          <p:spPr>
            <a:xfrm>
              <a:off x="-91329" y="5010411"/>
              <a:ext cx="1204126" cy="931086"/>
            </a:xfrm>
            <a:prstGeom prst="rect">
              <a:avLst/>
            </a:prstGeom>
          </p:spPr>
        </p:pic>
      </p:grpSp>
      <p:sp>
        <p:nvSpPr>
          <p:cNvPr id="19" name="Title Placeholder 18">
            <a:extLst>
              <a:ext uri="{FF2B5EF4-FFF2-40B4-BE49-F238E27FC236}">
                <a16:creationId xmlns:a16="http://schemas.microsoft.com/office/drawing/2014/main" id="{98404DC5-BA03-BA43-9B00-1ED2D1955663}"/>
              </a:ext>
            </a:extLst>
          </p:cNvPr>
          <p:cNvSpPr>
            <a:spLocks noGrp="1"/>
          </p:cNvSpPr>
          <p:nvPr>
            <p:ph type="title"/>
          </p:nvPr>
        </p:nvSpPr>
        <p:spPr>
          <a:xfrm>
            <a:off x="1001906" y="175122"/>
            <a:ext cx="10515600" cy="698305"/>
          </a:xfrm>
          <a:prstGeom prst="rect">
            <a:avLst/>
          </a:prstGeom>
        </p:spPr>
        <p:txBody>
          <a:bodyPr vert="horz" lIns="91440" tIns="45720" rIns="91440" bIns="45720" rtlCol="0" anchor="ctr">
            <a:normAutofit/>
          </a:bodyPr>
          <a:lstStyle/>
          <a:p>
            <a:r>
              <a:rPr lang="en-US"/>
              <a:t>Click to edit Master title style</a:t>
            </a:r>
            <a:endParaRPr lang="en-US" dirty="0"/>
          </a:p>
        </p:txBody>
      </p:sp>
      <p:grpSp>
        <p:nvGrpSpPr>
          <p:cNvPr id="11" name="Group 10">
            <a:extLst>
              <a:ext uri="{FF2B5EF4-FFF2-40B4-BE49-F238E27FC236}">
                <a16:creationId xmlns:a16="http://schemas.microsoft.com/office/drawing/2014/main" id="{68A50F57-6F12-5B43-9CB1-361E0F8DC84F}"/>
              </a:ext>
            </a:extLst>
          </p:cNvPr>
          <p:cNvGrpSpPr/>
          <p:nvPr userDrawn="1"/>
        </p:nvGrpSpPr>
        <p:grpSpPr>
          <a:xfrm>
            <a:off x="225005" y="916503"/>
            <a:ext cx="695445" cy="3880427"/>
            <a:chOff x="63914" y="1024784"/>
            <a:chExt cx="954366" cy="5325148"/>
          </a:xfrm>
        </p:grpSpPr>
        <p:pic>
          <p:nvPicPr>
            <p:cNvPr id="12" name="Picture 11">
              <a:extLst>
                <a:ext uri="{FF2B5EF4-FFF2-40B4-BE49-F238E27FC236}">
                  <a16:creationId xmlns:a16="http://schemas.microsoft.com/office/drawing/2014/main" id="{C29033F7-F5E8-3047-942A-C642B3EAE573}"/>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13" name="Picture 12">
              <a:extLst>
                <a:ext uri="{FF2B5EF4-FFF2-40B4-BE49-F238E27FC236}">
                  <a16:creationId xmlns:a16="http://schemas.microsoft.com/office/drawing/2014/main" id="{11FAEDD3-DCF4-0D41-9484-DA09CDBC8B19}"/>
                </a:ext>
              </a:extLst>
            </p:cNvPr>
            <p:cNvPicPr>
              <a:picLocks noChangeAspect="1"/>
            </p:cNvPicPr>
            <p:nvPr/>
          </p:nvPicPr>
          <p:blipFill>
            <a:blip r:embed="rId9"/>
            <a:srcRect/>
            <a:stretch/>
          </p:blipFill>
          <p:spPr>
            <a:xfrm>
              <a:off x="66937" y="2091965"/>
              <a:ext cx="951343" cy="951343"/>
            </a:xfrm>
            <a:prstGeom prst="rect">
              <a:avLst/>
            </a:prstGeom>
          </p:spPr>
        </p:pic>
        <p:pic>
          <p:nvPicPr>
            <p:cNvPr id="14" name="Picture 13">
              <a:extLst>
                <a:ext uri="{FF2B5EF4-FFF2-40B4-BE49-F238E27FC236}">
                  <a16:creationId xmlns:a16="http://schemas.microsoft.com/office/drawing/2014/main" id="{29B01BB0-4D61-AF4C-A2B7-0D27999D4F30}"/>
                </a:ext>
              </a:extLst>
            </p:cNvPr>
            <p:cNvPicPr>
              <a:picLocks noChangeAspect="1"/>
            </p:cNvPicPr>
            <p:nvPr/>
          </p:nvPicPr>
          <p:blipFill>
            <a:blip r:embed="rId10"/>
            <a:srcRect/>
            <a:stretch/>
          </p:blipFill>
          <p:spPr>
            <a:xfrm>
              <a:off x="66937" y="3119436"/>
              <a:ext cx="951343" cy="951343"/>
            </a:xfrm>
            <a:prstGeom prst="rect">
              <a:avLst/>
            </a:prstGeom>
          </p:spPr>
        </p:pic>
        <p:pic>
          <p:nvPicPr>
            <p:cNvPr id="21" name="Picture 20">
              <a:extLst>
                <a:ext uri="{FF2B5EF4-FFF2-40B4-BE49-F238E27FC236}">
                  <a16:creationId xmlns:a16="http://schemas.microsoft.com/office/drawing/2014/main" id="{1C80E76B-ED24-6D4A-BCF7-2028C41DA066}"/>
                </a:ext>
              </a:extLst>
            </p:cNvPr>
            <p:cNvPicPr>
              <a:picLocks noChangeAspect="1"/>
            </p:cNvPicPr>
            <p:nvPr/>
          </p:nvPicPr>
          <p:blipFill>
            <a:blip r:embed="rId11"/>
            <a:srcRect/>
            <a:stretch/>
          </p:blipFill>
          <p:spPr>
            <a:xfrm>
              <a:off x="66936" y="5324848"/>
              <a:ext cx="951343" cy="951343"/>
            </a:xfrm>
            <a:prstGeom prst="rect">
              <a:avLst/>
            </a:prstGeom>
          </p:spPr>
        </p:pic>
        <p:pic>
          <p:nvPicPr>
            <p:cNvPr id="22" name="Picture 21">
              <a:extLst>
                <a:ext uri="{FF2B5EF4-FFF2-40B4-BE49-F238E27FC236}">
                  <a16:creationId xmlns:a16="http://schemas.microsoft.com/office/drawing/2014/main" id="{CFF13EC4-C923-4E4E-B58F-E05E9B54CFBA}"/>
                </a:ext>
              </a:extLst>
            </p:cNvPr>
            <p:cNvPicPr>
              <a:picLocks noChangeAspect="1"/>
            </p:cNvPicPr>
            <p:nvPr/>
          </p:nvPicPr>
          <p:blipFill>
            <a:blip r:embed="rId12"/>
            <a:srcRect/>
            <a:stretch/>
          </p:blipFill>
          <p:spPr>
            <a:xfrm>
              <a:off x="66936" y="4222142"/>
              <a:ext cx="951343" cy="951343"/>
            </a:xfrm>
            <a:prstGeom prst="rect">
              <a:avLst/>
            </a:prstGeom>
          </p:spPr>
        </p:pic>
        <p:pic>
          <p:nvPicPr>
            <p:cNvPr id="23" name="Picture 22">
              <a:extLst>
                <a:ext uri="{FF2B5EF4-FFF2-40B4-BE49-F238E27FC236}">
                  <a16:creationId xmlns:a16="http://schemas.microsoft.com/office/drawing/2014/main" id="{CF940B8D-F32C-084B-AC8B-DBA14C807E74}"/>
                </a:ext>
              </a:extLst>
            </p:cNvPr>
            <p:cNvPicPr>
              <a:picLocks noChangeAspect="1"/>
            </p:cNvPicPr>
            <p:nvPr/>
          </p:nvPicPr>
          <p:blipFill>
            <a:blip r:embed="rId13"/>
            <a:srcRect/>
            <a:stretch/>
          </p:blipFill>
          <p:spPr>
            <a:xfrm>
              <a:off x="63914" y="1044618"/>
              <a:ext cx="950976" cy="950976"/>
            </a:xfrm>
            <a:prstGeom prst="rect">
              <a:avLst/>
            </a:prstGeom>
          </p:spPr>
        </p:pic>
      </p:grpSp>
    </p:spTree>
    <p:extLst>
      <p:ext uri="{BB962C8B-B14F-4D97-AF65-F5344CB8AC3E}">
        <p14:creationId xmlns:p14="http://schemas.microsoft.com/office/powerpoint/2010/main" val="1409901979"/>
      </p:ext>
    </p:extLst>
  </p:cSld>
  <p:clrMap bg1="lt1" tx1="dk1" bg2="lt2" tx2="dk2" accent1="accent1" accent2="accent2" accent3="accent3" accent4="accent4" accent5="accent5" accent6="accent6" hlink="hlink" folHlink="folHlink"/>
  <p:sldLayoutIdLst>
    <p:sldLayoutId id="2147483687" r:id="rId1"/>
    <p:sldLayoutId id="2147483692" r:id="rId2"/>
    <p:sldLayoutId id="2147483727" r:id="rId3"/>
  </p:sldLayoutIdLst>
  <p:hf sldNum="0" hdr="0" dt="0"/>
  <p:txStyles>
    <p:title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B1AA93-2B5D-BD4F-A127-BFE5A41C3C71}"/>
              </a:ext>
            </a:extLst>
          </p:cNvPr>
          <p:cNvSpPr/>
          <p:nvPr userDrawn="1"/>
        </p:nvSpPr>
        <p:spPr>
          <a:xfrm>
            <a:off x="812800" y="2933736"/>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PROVIDE SUPPORT</a:t>
            </a:r>
          </a:p>
        </p:txBody>
      </p:sp>
      <p:pic>
        <p:nvPicPr>
          <p:cNvPr id="18" name="Picture 17">
            <a:extLst>
              <a:ext uri="{FF2B5EF4-FFF2-40B4-BE49-F238E27FC236}">
                <a16:creationId xmlns:a16="http://schemas.microsoft.com/office/drawing/2014/main" id="{8AE4E9DF-F370-2247-B6E7-F42756A75B8A}"/>
              </a:ext>
            </a:extLst>
          </p:cNvPr>
          <p:cNvPicPr>
            <a:picLocks noChangeAspect="1"/>
          </p:cNvPicPr>
          <p:nvPr userDrawn="1"/>
        </p:nvPicPr>
        <p:blipFill>
          <a:blip r:embed="rId5"/>
          <a:srcRect/>
          <a:stretch/>
        </p:blipFill>
        <p:spPr>
          <a:xfrm>
            <a:off x="1451563" y="316668"/>
            <a:ext cx="2905006" cy="2905006"/>
          </a:xfrm>
          <a:prstGeom prst="rect">
            <a:avLst/>
          </a:prstGeom>
        </p:spPr>
      </p:pic>
      <p:pic>
        <p:nvPicPr>
          <p:cNvPr id="19" name="Picture 18">
            <a:extLst>
              <a:ext uri="{FF2B5EF4-FFF2-40B4-BE49-F238E27FC236}">
                <a16:creationId xmlns:a16="http://schemas.microsoft.com/office/drawing/2014/main" id="{26F8B1A7-FD28-FC4B-804F-5CE19DCEB01C}"/>
              </a:ext>
            </a:extLst>
          </p:cNvPr>
          <p:cNvPicPr>
            <a:picLocks noChangeAspect="1"/>
          </p:cNvPicPr>
          <p:nvPr userDrawn="1"/>
        </p:nvPicPr>
        <p:blipFill>
          <a:blip r:embed="rId6"/>
          <a:stretch>
            <a:fillRect/>
          </a:stretch>
        </p:blipFill>
        <p:spPr>
          <a:xfrm>
            <a:off x="0" y="6848076"/>
            <a:ext cx="12192000" cy="76200"/>
          </a:xfrm>
          <a:prstGeom prst="rect">
            <a:avLst/>
          </a:prstGeom>
        </p:spPr>
      </p:pic>
      <p:sp>
        <p:nvSpPr>
          <p:cNvPr id="2" name="Slide Number Placeholder 1">
            <a:extLst>
              <a:ext uri="{FF2B5EF4-FFF2-40B4-BE49-F238E27FC236}">
                <a16:creationId xmlns:a16="http://schemas.microsoft.com/office/drawing/2014/main" id="{89511281-7FD5-8A46-A840-8ED2F81D2424}"/>
              </a:ext>
            </a:extLst>
          </p:cNvPr>
          <p:cNvSpPr>
            <a:spLocks noGrp="1"/>
          </p:cNvSpPr>
          <p:nvPr>
            <p:ph type="sldNum" sz="quarter" idx="4"/>
          </p:nvPr>
        </p:nvSpPr>
        <p:spPr>
          <a:xfrm>
            <a:off x="9331817" y="640972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CA90D-E60D-E84A-A5E8-653437AAFE1B}" type="slidenum">
              <a:rPr lang="en-US" smtClean="0"/>
              <a:t>‹#›</a:t>
            </a:fld>
            <a:endParaRPr lang="en-US"/>
          </a:p>
        </p:txBody>
      </p:sp>
      <p:grpSp>
        <p:nvGrpSpPr>
          <p:cNvPr id="21" name="Group 20">
            <a:extLst>
              <a:ext uri="{FF2B5EF4-FFF2-40B4-BE49-F238E27FC236}">
                <a16:creationId xmlns:a16="http://schemas.microsoft.com/office/drawing/2014/main" id="{4BE56A0D-1489-4044-A90D-CC19D6BA93E5}"/>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209AC962-06AC-804D-9DBA-D9DB97824586}"/>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C443A778-AD13-0847-B48F-B2FBC6D1D94F}"/>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4CDBC206-D121-314D-9189-389515E5E15D}"/>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1947954C-A5C6-0749-B1D9-948419423165}"/>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27AA0840-F910-D04E-ADB7-52F52499DF8A}"/>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A77FB8EC-EE3E-4A4D-B8D7-950C90D4DE43}"/>
                </a:ext>
              </a:extLst>
            </p:cNvPr>
            <p:cNvPicPr>
              <a:picLocks noChangeAspect="1"/>
            </p:cNvPicPr>
            <p:nvPr/>
          </p:nvPicPr>
          <p:blipFill>
            <a:blip r:embed="rId9"/>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2356ED80-34EE-C04A-B5FF-D873F5EBAA0B}"/>
                </a:ext>
              </a:extLst>
            </p:cNvPr>
            <p:cNvPicPr>
              <a:picLocks noChangeAspect="1"/>
            </p:cNvPicPr>
            <p:nvPr/>
          </p:nvPicPr>
          <p:blipFill>
            <a:blip r:embed="rId5"/>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8DC0A5B2-D681-C945-83E6-BDFFC7306037}"/>
                </a:ext>
              </a:extLst>
            </p:cNvPr>
            <p:cNvPicPr>
              <a:picLocks noChangeAspect="1"/>
            </p:cNvPicPr>
            <p:nvPr/>
          </p:nvPicPr>
          <p:blipFill>
            <a:blip r:embed="rId10"/>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7169FED8-50FD-4842-9F6E-9122233416FD}"/>
                </a:ext>
              </a:extLst>
            </p:cNvPr>
            <p:cNvPicPr>
              <a:picLocks noChangeAspect="1"/>
            </p:cNvPicPr>
            <p:nvPr/>
          </p:nvPicPr>
          <p:blipFill>
            <a:blip r:embed="rId11"/>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FFE43FD4-7B24-B940-A0EB-F4693065C082}"/>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4206759954"/>
      </p:ext>
    </p:extLst>
  </p:cSld>
  <p:clrMap bg1="lt1" tx1="dk1" bg2="dk2" tx2="lt2" accent1="accent1" accent2="accent2" accent3="accent3" accent4="accent4" accent5="accent5" accent6="accent6" hlink="hlink" folHlink="folHlink"/>
  <p:sldLayoutIdLst>
    <p:sldLayoutId id="2147483713" r:id="rId1"/>
    <p:sldLayoutId id="214748371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2188AB-CBD2-ED47-9789-9B15BC5AC19E}"/>
              </a:ext>
            </a:extLst>
          </p:cNvPr>
          <p:cNvSpPr/>
          <p:nvPr userDrawn="1"/>
        </p:nvSpPr>
        <p:spPr>
          <a:xfrm>
            <a:off x="812800" y="3107904"/>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SHARE POWER</a:t>
            </a:r>
          </a:p>
        </p:txBody>
      </p:sp>
      <p:pic>
        <p:nvPicPr>
          <p:cNvPr id="18" name="Picture 17">
            <a:extLst>
              <a:ext uri="{FF2B5EF4-FFF2-40B4-BE49-F238E27FC236}">
                <a16:creationId xmlns:a16="http://schemas.microsoft.com/office/drawing/2014/main" id="{4D9554B7-F376-8445-BBD4-0F1510384D14}"/>
              </a:ext>
            </a:extLst>
          </p:cNvPr>
          <p:cNvPicPr>
            <a:picLocks noChangeAspect="1"/>
          </p:cNvPicPr>
          <p:nvPr userDrawn="1"/>
        </p:nvPicPr>
        <p:blipFill>
          <a:blip r:embed="rId5"/>
          <a:srcRect/>
          <a:stretch/>
        </p:blipFill>
        <p:spPr>
          <a:xfrm>
            <a:off x="1451563" y="490836"/>
            <a:ext cx="2905006" cy="2905006"/>
          </a:xfrm>
          <a:prstGeom prst="rect">
            <a:avLst/>
          </a:prstGeom>
        </p:spPr>
      </p:pic>
      <p:pic>
        <p:nvPicPr>
          <p:cNvPr id="19" name="Picture 18">
            <a:extLst>
              <a:ext uri="{FF2B5EF4-FFF2-40B4-BE49-F238E27FC236}">
                <a16:creationId xmlns:a16="http://schemas.microsoft.com/office/drawing/2014/main" id="{8AC56D12-7F9D-2541-80E7-3557D40C0D7A}"/>
              </a:ext>
            </a:extLst>
          </p:cNvPr>
          <p:cNvPicPr>
            <a:picLocks noChangeAspect="1"/>
          </p:cNvPicPr>
          <p:nvPr userDrawn="1"/>
        </p:nvPicPr>
        <p:blipFill>
          <a:blip r:embed="rId6"/>
          <a:stretch>
            <a:fillRect/>
          </a:stretch>
        </p:blipFill>
        <p:spPr>
          <a:xfrm>
            <a:off x="0" y="6848076"/>
            <a:ext cx="12192000" cy="76200"/>
          </a:xfrm>
          <a:prstGeom prst="rect">
            <a:avLst/>
          </a:prstGeom>
        </p:spPr>
      </p:pic>
      <p:sp>
        <p:nvSpPr>
          <p:cNvPr id="2" name="Slide Number Placeholder 1">
            <a:extLst>
              <a:ext uri="{FF2B5EF4-FFF2-40B4-BE49-F238E27FC236}">
                <a16:creationId xmlns:a16="http://schemas.microsoft.com/office/drawing/2014/main" id="{DD77184E-0128-AC48-AA1D-0FC41A805748}"/>
              </a:ext>
            </a:extLst>
          </p:cNvPr>
          <p:cNvSpPr>
            <a:spLocks noGrp="1"/>
          </p:cNvSpPr>
          <p:nvPr>
            <p:ph type="sldNum" sz="quarter" idx="4"/>
          </p:nvPr>
        </p:nvSpPr>
        <p:spPr>
          <a:xfrm>
            <a:off x="9344695" y="638068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B1654-F958-AE48-853C-9CDBA5A773DF}" type="slidenum">
              <a:rPr lang="en-US" smtClean="0"/>
              <a:t>‹#›</a:t>
            </a:fld>
            <a:endParaRPr lang="en-US"/>
          </a:p>
        </p:txBody>
      </p:sp>
      <p:grpSp>
        <p:nvGrpSpPr>
          <p:cNvPr id="21" name="Group 20">
            <a:extLst>
              <a:ext uri="{FF2B5EF4-FFF2-40B4-BE49-F238E27FC236}">
                <a16:creationId xmlns:a16="http://schemas.microsoft.com/office/drawing/2014/main" id="{DA3273AF-2CB8-9C4D-9B5C-C14E6456F119}"/>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0FFE2039-5B1B-BD49-9523-412C31359EC3}"/>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AF580254-028B-A04E-AB2A-7C28B326CF33}"/>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4E0E35C9-02ED-224D-AC3D-474DAE6877B4}"/>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A3AFE08C-D1CA-9F47-9D39-1EC718B9FDDF}"/>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0970C01F-313D-2E4A-B1E7-688D1C54B2A4}"/>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66C37F2F-6031-5F42-B922-6B54D020F32D}"/>
                </a:ext>
              </a:extLst>
            </p:cNvPr>
            <p:cNvPicPr>
              <a:picLocks noChangeAspect="1"/>
            </p:cNvPicPr>
            <p:nvPr/>
          </p:nvPicPr>
          <p:blipFill>
            <a:blip r:embed="rId9"/>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9AB8766B-0C92-B14A-85C4-46CF6990C3F5}"/>
                </a:ext>
              </a:extLst>
            </p:cNvPr>
            <p:cNvPicPr>
              <a:picLocks noChangeAspect="1"/>
            </p:cNvPicPr>
            <p:nvPr/>
          </p:nvPicPr>
          <p:blipFill>
            <a:blip r:embed="rId10"/>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C475E406-BA95-BC45-A632-DE96A4932FFD}"/>
                </a:ext>
              </a:extLst>
            </p:cNvPr>
            <p:cNvPicPr>
              <a:picLocks noChangeAspect="1"/>
            </p:cNvPicPr>
            <p:nvPr/>
          </p:nvPicPr>
          <p:blipFill>
            <a:blip r:embed="rId11"/>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FED4EAA3-82D7-3343-82BD-B24A05EDCC0D}"/>
                </a:ext>
              </a:extLst>
            </p:cNvPr>
            <p:cNvPicPr>
              <a:picLocks noChangeAspect="1"/>
            </p:cNvPicPr>
            <p:nvPr/>
          </p:nvPicPr>
          <p:blipFill>
            <a:blip r:embed="rId5"/>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0BADFCA4-4FC5-0548-94BB-B4440C01A815}"/>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3548500934"/>
      </p:ext>
    </p:extLst>
  </p:cSld>
  <p:clrMap bg1="lt1" tx1="dk1" bg2="dk2" tx2="lt2" accent1="accent1" accent2="accent2" accent3="accent3" accent4="accent4" accent5="accent5" accent6="accent6" hlink="hlink" folHlink="folHlink"/>
  <p:sldLayoutIdLst>
    <p:sldLayoutId id="2147483716" r:id="rId1"/>
    <p:sldLayoutId id="214748371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25400" y="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5A63179F-0007-D84A-835A-D41749FE14F0}"/>
              </a:ext>
            </a:extLst>
          </p:cNvPr>
          <p:cNvGrpSpPr/>
          <p:nvPr userDrawn="1"/>
        </p:nvGrpSpPr>
        <p:grpSpPr>
          <a:xfrm>
            <a:off x="225005" y="916503"/>
            <a:ext cx="695445" cy="3880427"/>
            <a:chOff x="63914" y="1024784"/>
            <a:chExt cx="954366" cy="5325148"/>
          </a:xfrm>
        </p:grpSpPr>
        <p:pic>
          <p:nvPicPr>
            <p:cNvPr id="9" name="Picture 8">
              <a:extLst>
                <a:ext uri="{FF2B5EF4-FFF2-40B4-BE49-F238E27FC236}">
                  <a16:creationId xmlns:a16="http://schemas.microsoft.com/office/drawing/2014/main" id="{6F984E5A-FB37-914F-9FD4-5E148546F0E9}"/>
                </a:ext>
              </a:extLst>
            </p:cNvPr>
            <p:cNvPicPr>
              <a:picLocks noChangeAspect="1"/>
            </p:cNvPicPr>
            <p:nvPr/>
          </p:nvPicPr>
          <p:blipFill>
            <a:blip r:embed="rId5"/>
            <a:stretch>
              <a:fillRect/>
            </a:stretch>
          </p:blipFill>
          <p:spPr>
            <a:xfrm rot="5400000" flipV="1">
              <a:off x="-2134446" y="3597374"/>
              <a:ext cx="5325148" cy="179967"/>
            </a:xfrm>
            <a:prstGeom prst="rect">
              <a:avLst/>
            </a:prstGeom>
          </p:spPr>
        </p:pic>
        <p:pic>
          <p:nvPicPr>
            <p:cNvPr id="12" name="Picture 11">
              <a:extLst>
                <a:ext uri="{FF2B5EF4-FFF2-40B4-BE49-F238E27FC236}">
                  <a16:creationId xmlns:a16="http://schemas.microsoft.com/office/drawing/2014/main" id="{70DB1DFF-6494-6341-898F-A4F8D09BD197}"/>
                </a:ext>
              </a:extLst>
            </p:cNvPr>
            <p:cNvPicPr>
              <a:picLocks noChangeAspect="1"/>
            </p:cNvPicPr>
            <p:nvPr/>
          </p:nvPicPr>
          <p:blipFill>
            <a:blip r:embed="rId6"/>
            <a:srcRect/>
            <a:stretch/>
          </p:blipFill>
          <p:spPr>
            <a:xfrm>
              <a:off x="66937" y="2091965"/>
              <a:ext cx="951343" cy="951343"/>
            </a:xfrm>
            <a:prstGeom prst="rect">
              <a:avLst/>
            </a:prstGeom>
          </p:spPr>
        </p:pic>
        <p:pic>
          <p:nvPicPr>
            <p:cNvPr id="13" name="Picture 12">
              <a:extLst>
                <a:ext uri="{FF2B5EF4-FFF2-40B4-BE49-F238E27FC236}">
                  <a16:creationId xmlns:a16="http://schemas.microsoft.com/office/drawing/2014/main" id="{03E1C860-46ED-B741-B65B-00212C6B5CD1}"/>
                </a:ext>
              </a:extLst>
            </p:cNvPr>
            <p:cNvPicPr>
              <a:picLocks noChangeAspect="1"/>
            </p:cNvPicPr>
            <p:nvPr/>
          </p:nvPicPr>
          <p:blipFill>
            <a:blip r:embed="rId7"/>
            <a:srcRect/>
            <a:stretch/>
          </p:blipFill>
          <p:spPr>
            <a:xfrm>
              <a:off x="66937" y="3119436"/>
              <a:ext cx="951343" cy="951343"/>
            </a:xfrm>
            <a:prstGeom prst="rect">
              <a:avLst/>
            </a:prstGeom>
          </p:spPr>
        </p:pic>
        <p:pic>
          <p:nvPicPr>
            <p:cNvPr id="14" name="Picture 13">
              <a:extLst>
                <a:ext uri="{FF2B5EF4-FFF2-40B4-BE49-F238E27FC236}">
                  <a16:creationId xmlns:a16="http://schemas.microsoft.com/office/drawing/2014/main" id="{F08732BE-3C54-C84E-A93F-DE11CAD19B69}"/>
                </a:ext>
              </a:extLst>
            </p:cNvPr>
            <p:cNvPicPr>
              <a:picLocks noChangeAspect="1"/>
            </p:cNvPicPr>
            <p:nvPr/>
          </p:nvPicPr>
          <p:blipFill>
            <a:blip r:embed="rId8"/>
            <a:srcRect/>
            <a:stretch/>
          </p:blipFill>
          <p:spPr>
            <a:xfrm>
              <a:off x="66936" y="5324848"/>
              <a:ext cx="951343" cy="951343"/>
            </a:xfrm>
            <a:prstGeom prst="rect">
              <a:avLst/>
            </a:prstGeom>
          </p:spPr>
        </p:pic>
        <p:pic>
          <p:nvPicPr>
            <p:cNvPr id="15" name="Picture 14">
              <a:extLst>
                <a:ext uri="{FF2B5EF4-FFF2-40B4-BE49-F238E27FC236}">
                  <a16:creationId xmlns:a16="http://schemas.microsoft.com/office/drawing/2014/main" id="{8959E34B-BCF3-0141-8E16-F2E618FB2E0F}"/>
                </a:ext>
              </a:extLst>
            </p:cNvPr>
            <p:cNvPicPr>
              <a:picLocks noChangeAspect="1"/>
            </p:cNvPicPr>
            <p:nvPr/>
          </p:nvPicPr>
          <p:blipFill>
            <a:blip r:embed="rId9"/>
            <a:srcRect/>
            <a:stretch/>
          </p:blipFill>
          <p:spPr>
            <a:xfrm>
              <a:off x="66936" y="4222142"/>
              <a:ext cx="951343" cy="951343"/>
            </a:xfrm>
            <a:prstGeom prst="rect">
              <a:avLst/>
            </a:prstGeom>
          </p:spPr>
        </p:pic>
        <p:pic>
          <p:nvPicPr>
            <p:cNvPr id="16" name="Picture 15">
              <a:extLst>
                <a:ext uri="{FF2B5EF4-FFF2-40B4-BE49-F238E27FC236}">
                  <a16:creationId xmlns:a16="http://schemas.microsoft.com/office/drawing/2014/main" id="{45F32205-3A38-B849-BBD1-58CFE3B26529}"/>
                </a:ext>
              </a:extLst>
            </p:cNvPr>
            <p:cNvPicPr>
              <a:picLocks noChangeAspect="1"/>
            </p:cNvPicPr>
            <p:nvPr/>
          </p:nvPicPr>
          <p:blipFill>
            <a:blip r:embed="rId10"/>
            <a:srcRect/>
            <a:stretch/>
          </p:blipFill>
          <p:spPr>
            <a:xfrm>
              <a:off x="63914" y="1044618"/>
              <a:ext cx="950976" cy="950976"/>
            </a:xfrm>
            <a:prstGeom prst="rect">
              <a:avLst/>
            </a:prstGeom>
          </p:spPr>
        </p:pic>
      </p:grpSp>
      <p:sp>
        <p:nvSpPr>
          <p:cNvPr id="17" name="Rectangle 16">
            <a:extLst>
              <a:ext uri="{FF2B5EF4-FFF2-40B4-BE49-F238E27FC236}">
                <a16:creationId xmlns:a16="http://schemas.microsoft.com/office/drawing/2014/main" id="{F9D2471D-6494-D54D-AD3F-7AA6AB6179CE}"/>
              </a:ext>
            </a:extLst>
          </p:cNvPr>
          <p:cNvSpPr/>
          <p:nvPr userDrawn="1"/>
        </p:nvSpPr>
        <p:spPr>
          <a:xfrm>
            <a:off x="821407" y="3080069"/>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EXPAND POSSIBILITES</a:t>
            </a:r>
          </a:p>
        </p:txBody>
      </p:sp>
      <p:pic>
        <p:nvPicPr>
          <p:cNvPr id="18" name="Picture 17">
            <a:extLst>
              <a:ext uri="{FF2B5EF4-FFF2-40B4-BE49-F238E27FC236}">
                <a16:creationId xmlns:a16="http://schemas.microsoft.com/office/drawing/2014/main" id="{FE80C2B5-6CD2-F64C-8460-714BD29AB0BC}"/>
              </a:ext>
            </a:extLst>
          </p:cNvPr>
          <p:cNvPicPr>
            <a:picLocks noChangeAspect="1"/>
          </p:cNvPicPr>
          <p:nvPr userDrawn="1"/>
        </p:nvPicPr>
        <p:blipFill>
          <a:blip r:embed="rId8"/>
          <a:srcRect/>
          <a:stretch/>
        </p:blipFill>
        <p:spPr>
          <a:xfrm>
            <a:off x="1460170" y="463001"/>
            <a:ext cx="2905006" cy="2905006"/>
          </a:xfrm>
          <a:prstGeom prst="rect">
            <a:avLst/>
          </a:prstGeom>
        </p:spPr>
      </p:pic>
      <p:sp>
        <p:nvSpPr>
          <p:cNvPr id="4" name="Slide Number Placeholder 3">
            <a:extLst>
              <a:ext uri="{FF2B5EF4-FFF2-40B4-BE49-F238E27FC236}">
                <a16:creationId xmlns:a16="http://schemas.microsoft.com/office/drawing/2014/main" id="{B71571EB-499F-E148-A2E5-9F03961668B3}"/>
              </a:ext>
            </a:extLst>
          </p:cNvPr>
          <p:cNvSpPr>
            <a:spLocks noGrp="1"/>
          </p:cNvSpPr>
          <p:nvPr>
            <p:ph type="sldNum" sz="quarter" idx="4"/>
          </p:nvPr>
        </p:nvSpPr>
        <p:spPr>
          <a:xfrm>
            <a:off x="9423400" y="64547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3CC75-81EC-3B41-BED4-6F6103F3B11B}" type="slidenum">
              <a:rPr lang="en-US" smtClean="0"/>
              <a:t>‹#›</a:t>
            </a:fld>
            <a:endParaRPr lang="en-US"/>
          </a:p>
        </p:txBody>
      </p:sp>
      <p:pic>
        <p:nvPicPr>
          <p:cNvPr id="19" name="Picture 18">
            <a:extLst>
              <a:ext uri="{FF2B5EF4-FFF2-40B4-BE49-F238E27FC236}">
                <a16:creationId xmlns:a16="http://schemas.microsoft.com/office/drawing/2014/main" id="{5E823A48-E692-A942-A893-E78716B215F4}"/>
              </a:ext>
            </a:extLst>
          </p:cNvPr>
          <p:cNvPicPr>
            <a:picLocks noChangeAspect="1"/>
          </p:cNvPicPr>
          <p:nvPr userDrawn="1"/>
        </p:nvPicPr>
        <p:blipFill>
          <a:blip r:embed="rId5"/>
          <a:stretch>
            <a:fillRect/>
          </a:stretch>
        </p:blipFill>
        <p:spPr>
          <a:xfrm>
            <a:off x="0" y="6848076"/>
            <a:ext cx="12192000" cy="76200"/>
          </a:xfrm>
          <a:prstGeom prst="rect">
            <a:avLst/>
          </a:prstGeom>
        </p:spPr>
      </p:pic>
      <p:grpSp>
        <p:nvGrpSpPr>
          <p:cNvPr id="21" name="Group 20">
            <a:extLst>
              <a:ext uri="{FF2B5EF4-FFF2-40B4-BE49-F238E27FC236}">
                <a16:creationId xmlns:a16="http://schemas.microsoft.com/office/drawing/2014/main" id="{E948BB99-33BB-4D4D-9BAC-BB7F42075929}"/>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F263CA42-BDEA-3849-99D4-4097F80DE6A2}"/>
                </a:ext>
              </a:extLst>
            </p:cNvPr>
            <p:cNvPicPr>
              <a:picLocks noChangeAspect="1"/>
            </p:cNvPicPr>
            <p:nvPr userDrawn="1"/>
          </p:nvPicPr>
          <p:blipFill>
            <a:blip r:embed="rId11"/>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F3C2A06A-8ADD-534A-B1EC-892905813F30}"/>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4984A9B0-5CDD-C24B-9626-9003B65A66DC}"/>
                </a:ext>
              </a:extLst>
            </p:cNvPr>
            <p:cNvPicPr>
              <a:picLocks noChangeAspect="1"/>
            </p:cNvPicPr>
            <p:nvPr userDrawn="1"/>
          </p:nvPicPr>
          <p:blipFill>
            <a:blip r:embed="rId12"/>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2227445891"/>
      </p:ext>
    </p:extLst>
  </p:cSld>
  <p:clrMap bg1="lt1" tx1="dk1" bg2="dk2" tx2="lt2" accent1="accent1" accent2="accent2" accent3="accent3" accent4="accent4" accent5="accent5" accent6="accent6" hlink="hlink" folHlink="folHlink"/>
  <p:sldLayoutIdLst>
    <p:sldLayoutId id="2147483719" r:id="rId1"/>
    <p:sldLayoutId id="214748372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AA01DF-0338-B94A-8071-567AC4B48E69}"/>
              </a:ext>
            </a:extLst>
          </p:cNvPr>
          <p:cNvPicPr>
            <a:picLocks noChangeAspect="1"/>
          </p:cNvPicPr>
          <p:nvPr userDrawn="1"/>
        </p:nvPicPr>
        <p:blipFill>
          <a:blip r:embed="rId4"/>
          <a:stretch>
            <a:fillRect/>
          </a:stretch>
        </p:blipFill>
        <p:spPr>
          <a:xfrm>
            <a:off x="0" y="-17608"/>
            <a:ext cx="12192000" cy="6845300"/>
          </a:xfrm>
          <a:prstGeom prst="rect">
            <a:avLst/>
          </a:prstGeom>
        </p:spPr>
      </p:pic>
      <p:sp>
        <p:nvSpPr>
          <p:cNvPr id="3" name="Text Placeholder 2">
            <a:extLst>
              <a:ext uri="{FF2B5EF4-FFF2-40B4-BE49-F238E27FC236}">
                <a16:creationId xmlns:a16="http://schemas.microsoft.com/office/drawing/2014/main" id="{5120C311-D7A9-9748-8CC9-210FA4DF4F8C}"/>
              </a:ext>
            </a:extLst>
          </p:cNvPr>
          <p:cNvSpPr>
            <a:spLocks noGrp="1"/>
          </p:cNvSpPr>
          <p:nvPr>
            <p:ph type="body" idx="1"/>
          </p:nvPr>
        </p:nvSpPr>
        <p:spPr>
          <a:xfrm>
            <a:off x="1435214" y="1325052"/>
            <a:ext cx="10307724" cy="48043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 Diagonal Corner Rectangle 14">
            <a:extLst>
              <a:ext uri="{FF2B5EF4-FFF2-40B4-BE49-F238E27FC236}">
                <a16:creationId xmlns:a16="http://schemas.microsoft.com/office/drawing/2014/main" id="{4068EBC5-328F-3940-B546-E11C018D83C2}"/>
              </a:ext>
            </a:extLst>
          </p:cNvPr>
          <p:cNvSpPr/>
          <p:nvPr userDrawn="1"/>
        </p:nvSpPr>
        <p:spPr>
          <a:xfrm flipH="1">
            <a:off x="1001906" y="1023969"/>
            <a:ext cx="11261924" cy="6077245"/>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7" name="Picture 16">
            <a:extLst>
              <a:ext uri="{FF2B5EF4-FFF2-40B4-BE49-F238E27FC236}">
                <a16:creationId xmlns:a16="http://schemas.microsoft.com/office/drawing/2014/main" id="{918A331A-A00D-F84E-927C-6C3718F1379E}"/>
              </a:ext>
            </a:extLst>
          </p:cNvPr>
          <p:cNvPicPr>
            <a:picLocks noChangeAspect="1"/>
          </p:cNvPicPr>
          <p:nvPr userDrawn="1"/>
        </p:nvPicPr>
        <p:blipFill>
          <a:blip r:embed="rId5"/>
          <a:stretch>
            <a:fillRect/>
          </a:stretch>
        </p:blipFill>
        <p:spPr>
          <a:xfrm>
            <a:off x="0" y="6848076"/>
            <a:ext cx="12192000" cy="76200"/>
          </a:xfrm>
          <a:prstGeom prst="rect">
            <a:avLst/>
          </a:prstGeom>
        </p:spPr>
      </p:pic>
      <p:grpSp>
        <p:nvGrpSpPr>
          <p:cNvPr id="20" name="Group 19">
            <a:extLst>
              <a:ext uri="{FF2B5EF4-FFF2-40B4-BE49-F238E27FC236}">
                <a16:creationId xmlns:a16="http://schemas.microsoft.com/office/drawing/2014/main" id="{1995A545-60F8-604A-BD5C-6FC13B8C6BFE}"/>
              </a:ext>
            </a:extLst>
          </p:cNvPr>
          <p:cNvGrpSpPr/>
          <p:nvPr userDrawn="1"/>
        </p:nvGrpSpPr>
        <p:grpSpPr>
          <a:xfrm>
            <a:off x="-114350" y="5010411"/>
            <a:ext cx="1250167" cy="1817281"/>
            <a:chOff x="-114350" y="5010411"/>
            <a:chExt cx="1250167" cy="1817281"/>
          </a:xfrm>
        </p:grpSpPr>
        <p:pic>
          <p:nvPicPr>
            <p:cNvPr id="16" name="Picture 15">
              <a:extLst>
                <a:ext uri="{FF2B5EF4-FFF2-40B4-BE49-F238E27FC236}">
                  <a16:creationId xmlns:a16="http://schemas.microsoft.com/office/drawing/2014/main" id="{091FF56F-86C1-1E44-A4FA-A1234A563175}"/>
                </a:ext>
              </a:extLst>
            </p:cNvPr>
            <p:cNvPicPr>
              <a:picLocks noChangeAspect="1"/>
            </p:cNvPicPr>
            <p:nvPr userDrawn="1"/>
          </p:nvPicPr>
          <p:blipFill>
            <a:blip r:embed="rId6"/>
            <a:srcRect/>
            <a:stretch/>
          </p:blipFill>
          <p:spPr>
            <a:xfrm>
              <a:off x="104043" y="5991601"/>
              <a:ext cx="863486" cy="300911"/>
            </a:xfrm>
            <a:prstGeom prst="rect">
              <a:avLst/>
            </a:prstGeom>
          </p:spPr>
        </p:pic>
        <p:sp>
          <p:nvSpPr>
            <p:cNvPr id="18" name="Footer Placeholder 1">
              <a:extLst>
                <a:ext uri="{FF2B5EF4-FFF2-40B4-BE49-F238E27FC236}">
                  <a16:creationId xmlns:a16="http://schemas.microsoft.com/office/drawing/2014/main" id="{B59D8D02-7834-DC49-B6FC-6929D6BF294E}"/>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6" name="Picture 5">
              <a:extLst>
                <a:ext uri="{FF2B5EF4-FFF2-40B4-BE49-F238E27FC236}">
                  <a16:creationId xmlns:a16="http://schemas.microsoft.com/office/drawing/2014/main" id="{578642D3-40F3-F743-9BE5-0DA14A8A2254}"/>
                </a:ext>
              </a:extLst>
            </p:cNvPr>
            <p:cNvPicPr>
              <a:picLocks noChangeAspect="1"/>
            </p:cNvPicPr>
            <p:nvPr userDrawn="1"/>
          </p:nvPicPr>
          <p:blipFill>
            <a:blip r:embed="rId7"/>
            <a:stretch>
              <a:fillRect/>
            </a:stretch>
          </p:blipFill>
          <p:spPr>
            <a:xfrm>
              <a:off x="-91329" y="5010411"/>
              <a:ext cx="1204126" cy="931086"/>
            </a:xfrm>
            <a:prstGeom prst="rect">
              <a:avLst/>
            </a:prstGeom>
          </p:spPr>
        </p:pic>
      </p:grpSp>
      <p:sp>
        <p:nvSpPr>
          <p:cNvPr id="19" name="Title Placeholder 18">
            <a:extLst>
              <a:ext uri="{FF2B5EF4-FFF2-40B4-BE49-F238E27FC236}">
                <a16:creationId xmlns:a16="http://schemas.microsoft.com/office/drawing/2014/main" id="{98404DC5-BA03-BA43-9B00-1ED2D1955663}"/>
              </a:ext>
            </a:extLst>
          </p:cNvPr>
          <p:cNvSpPr>
            <a:spLocks noGrp="1"/>
          </p:cNvSpPr>
          <p:nvPr>
            <p:ph type="title"/>
          </p:nvPr>
        </p:nvSpPr>
        <p:spPr>
          <a:xfrm>
            <a:off x="1001906" y="175122"/>
            <a:ext cx="10515600" cy="698305"/>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720580321"/>
      </p:ext>
    </p:extLst>
  </p:cSld>
  <p:clrMap bg1="lt1" tx1="dk1" bg2="lt2" tx2="dk2" accent1="accent1" accent2="accent2" accent3="accent3" accent4="accent4" accent5="accent5" accent6="accent6" hlink="hlink" folHlink="folHlink"/>
  <p:sldLayoutIdLst>
    <p:sldLayoutId id="2147483722" r:id="rId1"/>
    <p:sldLayoutId id="2147483723" r:id="rId2"/>
  </p:sldLayoutIdLst>
  <p:hf sldNum="0" hdr="0" dt="0"/>
  <p:txStyles>
    <p:title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19" name="Group 18">
            <a:extLst>
              <a:ext uri="{FF2B5EF4-FFF2-40B4-BE49-F238E27FC236}">
                <a16:creationId xmlns:a16="http://schemas.microsoft.com/office/drawing/2014/main" id="{492F3932-2058-DF4D-93B2-947FD52ACD59}"/>
              </a:ext>
            </a:extLst>
          </p:cNvPr>
          <p:cNvGrpSpPr/>
          <p:nvPr userDrawn="1"/>
        </p:nvGrpSpPr>
        <p:grpSpPr>
          <a:xfrm>
            <a:off x="-114350" y="5010411"/>
            <a:ext cx="1250167" cy="1767177"/>
            <a:chOff x="-114350" y="5010411"/>
            <a:chExt cx="1250167" cy="1767177"/>
          </a:xfrm>
        </p:grpSpPr>
        <p:pic>
          <p:nvPicPr>
            <p:cNvPr id="20" name="Picture 19">
              <a:extLst>
                <a:ext uri="{FF2B5EF4-FFF2-40B4-BE49-F238E27FC236}">
                  <a16:creationId xmlns:a16="http://schemas.microsoft.com/office/drawing/2014/main" id="{D3114095-C574-3F48-B75C-1D1774F9E6B9}"/>
                </a:ext>
              </a:extLst>
            </p:cNvPr>
            <p:cNvPicPr>
              <a:picLocks noChangeAspect="1"/>
            </p:cNvPicPr>
            <p:nvPr userDrawn="1"/>
          </p:nvPicPr>
          <p:blipFill>
            <a:blip r:embed="rId6"/>
            <a:srcRect/>
            <a:stretch/>
          </p:blipFill>
          <p:spPr>
            <a:xfrm>
              <a:off x="104043" y="5991601"/>
              <a:ext cx="863486" cy="300911"/>
            </a:xfrm>
            <a:prstGeom prst="rect">
              <a:avLst/>
            </a:prstGeom>
          </p:spPr>
        </p:pic>
        <p:sp>
          <p:nvSpPr>
            <p:cNvPr id="21" name="Footer Placeholder 1">
              <a:extLst>
                <a:ext uri="{FF2B5EF4-FFF2-40B4-BE49-F238E27FC236}">
                  <a16:creationId xmlns:a16="http://schemas.microsoft.com/office/drawing/2014/main" id="{B9FC394E-830F-AB48-82B4-7ECACFC4053D}"/>
                </a:ext>
              </a:extLst>
            </p:cNvPr>
            <p:cNvSpPr txBox="1">
              <a:spLocks/>
            </p:cNvSpPr>
            <p:nvPr userDrawn="1"/>
          </p:nvSpPr>
          <p:spPr>
            <a:xfrm>
              <a:off x="-114350" y="6412463"/>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2" name="Picture 21">
              <a:extLst>
                <a:ext uri="{FF2B5EF4-FFF2-40B4-BE49-F238E27FC236}">
                  <a16:creationId xmlns:a16="http://schemas.microsoft.com/office/drawing/2014/main" id="{2FA752C2-C62C-1F49-AFA4-7AF96A504B28}"/>
                </a:ext>
              </a:extLst>
            </p:cNvPr>
            <p:cNvPicPr>
              <a:picLocks noChangeAspect="1"/>
            </p:cNvPicPr>
            <p:nvPr userDrawn="1"/>
          </p:nvPicPr>
          <p:blipFill>
            <a:blip r:embed="rId7"/>
            <a:stretch>
              <a:fillRect/>
            </a:stretch>
          </p:blipFill>
          <p:spPr>
            <a:xfrm>
              <a:off x="-91329" y="5010411"/>
              <a:ext cx="1204126" cy="931086"/>
            </a:xfrm>
            <a:prstGeom prst="rect">
              <a:avLst/>
            </a:prstGeom>
          </p:spPr>
        </p:pic>
      </p:grpSp>
      <p:grpSp>
        <p:nvGrpSpPr>
          <p:cNvPr id="10" name="Group 9">
            <a:extLst>
              <a:ext uri="{FF2B5EF4-FFF2-40B4-BE49-F238E27FC236}">
                <a16:creationId xmlns:a16="http://schemas.microsoft.com/office/drawing/2014/main" id="{44A1C465-DA3A-ED42-A6D8-B0FB91014D64}"/>
              </a:ext>
            </a:extLst>
          </p:cNvPr>
          <p:cNvGrpSpPr/>
          <p:nvPr userDrawn="1"/>
        </p:nvGrpSpPr>
        <p:grpSpPr>
          <a:xfrm>
            <a:off x="225005" y="916503"/>
            <a:ext cx="695445" cy="3880427"/>
            <a:chOff x="63914" y="1024784"/>
            <a:chExt cx="954366" cy="5325148"/>
          </a:xfrm>
        </p:grpSpPr>
        <p:pic>
          <p:nvPicPr>
            <p:cNvPr id="11" name="Picture 10">
              <a:extLst>
                <a:ext uri="{FF2B5EF4-FFF2-40B4-BE49-F238E27FC236}">
                  <a16:creationId xmlns:a16="http://schemas.microsoft.com/office/drawing/2014/main" id="{91F48EEC-DA64-674B-B252-2FE2DFE2DBE9}"/>
                </a:ext>
              </a:extLst>
            </p:cNvPr>
            <p:cNvPicPr>
              <a:picLocks noChangeAspect="1"/>
            </p:cNvPicPr>
            <p:nvPr/>
          </p:nvPicPr>
          <p:blipFill>
            <a:blip r:embed="rId5"/>
            <a:stretch>
              <a:fillRect/>
            </a:stretch>
          </p:blipFill>
          <p:spPr>
            <a:xfrm rot="5400000" flipV="1">
              <a:off x="-2134446" y="3597374"/>
              <a:ext cx="5325148" cy="179967"/>
            </a:xfrm>
            <a:prstGeom prst="rect">
              <a:avLst/>
            </a:prstGeom>
          </p:spPr>
        </p:pic>
        <p:pic>
          <p:nvPicPr>
            <p:cNvPr id="12" name="Picture 11">
              <a:extLst>
                <a:ext uri="{FF2B5EF4-FFF2-40B4-BE49-F238E27FC236}">
                  <a16:creationId xmlns:a16="http://schemas.microsoft.com/office/drawing/2014/main" id="{BEB4C82D-20BF-1646-926D-40703C6DDD63}"/>
                </a:ext>
              </a:extLst>
            </p:cNvPr>
            <p:cNvPicPr>
              <a:picLocks noChangeAspect="1"/>
            </p:cNvPicPr>
            <p:nvPr/>
          </p:nvPicPr>
          <p:blipFill>
            <a:blip r:embed="rId8"/>
            <a:srcRect/>
            <a:stretch/>
          </p:blipFill>
          <p:spPr>
            <a:xfrm>
              <a:off x="66937" y="2091965"/>
              <a:ext cx="951343" cy="951343"/>
            </a:xfrm>
            <a:prstGeom prst="rect">
              <a:avLst/>
            </a:prstGeom>
          </p:spPr>
        </p:pic>
        <p:pic>
          <p:nvPicPr>
            <p:cNvPr id="13" name="Picture 12">
              <a:extLst>
                <a:ext uri="{FF2B5EF4-FFF2-40B4-BE49-F238E27FC236}">
                  <a16:creationId xmlns:a16="http://schemas.microsoft.com/office/drawing/2014/main" id="{9A3321ED-88B5-C54F-8ACD-C1D9092C04F1}"/>
                </a:ext>
              </a:extLst>
            </p:cNvPr>
            <p:cNvPicPr>
              <a:picLocks noChangeAspect="1"/>
            </p:cNvPicPr>
            <p:nvPr/>
          </p:nvPicPr>
          <p:blipFill>
            <a:blip r:embed="rId9"/>
            <a:srcRect/>
            <a:stretch/>
          </p:blipFill>
          <p:spPr>
            <a:xfrm>
              <a:off x="66937" y="3119436"/>
              <a:ext cx="951343" cy="951343"/>
            </a:xfrm>
            <a:prstGeom prst="rect">
              <a:avLst/>
            </a:prstGeom>
          </p:spPr>
        </p:pic>
        <p:pic>
          <p:nvPicPr>
            <p:cNvPr id="14" name="Picture 13">
              <a:extLst>
                <a:ext uri="{FF2B5EF4-FFF2-40B4-BE49-F238E27FC236}">
                  <a16:creationId xmlns:a16="http://schemas.microsoft.com/office/drawing/2014/main" id="{6B21A4F7-B8AB-7740-93EF-5A0025E3BF91}"/>
                </a:ext>
              </a:extLst>
            </p:cNvPr>
            <p:cNvPicPr>
              <a:picLocks noChangeAspect="1"/>
            </p:cNvPicPr>
            <p:nvPr/>
          </p:nvPicPr>
          <p:blipFill>
            <a:blip r:embed="rId10"/>
            <a:srcRect/>
            <a:stretch/>
          </p:blipFill>
          <p:spPr>
            <a:xfrm>
              <a:off x="66936" y="5324848"/>
              <a:ext cx="951343" cy="951343"/>
            </a:xfrm>
            <a:prstGeom prst="rect">
              <a:avLst/>
            </a:prstGeom>
          </p:spPr>
        </p:pic>
        <p:pic>
          <p:nvPicPr>
            <p:cNvPr id="15" name="Picture 14">
              <a:extLst>
                <a:ext uri="{FF2B5EF4-FFF2-40B4-BE49-F238E27FC236}">
                  <a16:creationId xmlns:a16="http://schemas.microsoft.com/office/drawing/2014/main" id="{B3D27343-8904-2E41-B06B-F035A925E263}"/>
                </a:ext>
              </a:extLst>
            </p:cNvPr>
            <p:cNvPicPr>
              <a:picLocks noChangeAspect="1"/>
            </p:cNvPicPr>
            <p:nvPr/>
          </p:nvPicPr>
          <p:blipFill>
            <a:blip r:embed="rId11"/>
            <a:srcRect/>
            <a:stretch/>
          </p:blipFill>
          <p:spPr>
            <a:xfrm>
              <a:off x="66936" y="4222142"/>
              <a:ext cx="951343" cy="951343"/>
            </a:xfrm>
            <a:prstGeom prst="rect">
              <a:avLst/>
            </a:prstGeom>
          </p:spPr>
        </p:pic>
        <p:pic>
          <p:nvPicPr>
            <p:cNvPr id="16" name="Picture 15">
              <a:extLst>
                <a:ext uri="{FF2B5EF4-FFF2-40B4-BE49-F238E27FC236}">
                  <a16:creationId xmlns:a16="http://schemas.microsoft.com/office/drawing/2014/main" id="{29F62649-80EF-2B4A-9107-75595DA38B2C}"/>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81868912"/>
      </p:ext>
    </p:extLst>
  </p:cSld>
  <p:clrMap bg1="lt1" tx1="dk1" bg2="dk2" tx2="lt2" accent1="accent1" accent2="accent2" accent3="accent3" accent4="accent4" accent5="accent5" accent6="accent6" hlink="hlink" folHlink="folHlink"/>
  <p:sldLayoutIdLst>
    <p:sldLayoutId id="2147483694" r:id="rId1"/>
    <p:sldLayoutId id="214748369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19" name="Group 18">
            <a:extLst>
              <a:ext uri="{FF2B5EF4-FFF2-40B4-BE49-F238E27FC236}">
                <a16:creationId xmlns:a16="http://schemas.microsoft.com/office/drawing/2014/main" id="{492F3932-2058-DF4D-93B2-947FD52ACD59}"/>
              </a:ext>
            </a:extLst>
          </p:cNvPr>
          <p:cNvGrpSpPr/>
          <p:nvPr userDrawn="1"/>
        </p:nvGrpSpPr>
        <p:grpSpPr>
          <a:xfrm>
            <a:off x="-114350" y="5010411"/>
            <a:ext cx="1250167" cy="1767177"/>
            <a:chOff x="-114350" y="5010411"/>
            <a:chExt cx="1250167" cy="1767177"/>
          </a:xfrm>
        </p:grpSpPr>
        <p:pic>
          <p:nvPicPr>
            <p:cNvPr id="20" name="Picture 19">
              <a:extLst>
                <a:ext uri="{FF2B5EF4-FFF2-40B4-BE49-F238E27FC236}">
                  <a16:creationId xmlns:a16="http://schemas.microsoft.com/office/drawing/2014/main" id="{D3114095-C574-3F48-B75C-1D1774F9E6B9}"/>
                </a:ext>
              </a:extLst>
            </p:cNvPr>
            <p:cNvPicPr>
              <a:picLocks noChangeAspect="1"/>
            </p:cNvPicPr>
            <p:nvPr userDrawn="1"/>
          </p:nvPicPr>
          <p:blipFill>
            <a:blip r:embed="rId6"/>
            <a:srcRect/>
            <a:stretch/>
          </p:blipFill>
          <p:spPr>
            <a:xfrm>
              <a:off x="104043" y="5991601"/>
              <a:ext cx="863486" cy="300911"/>
            </a:xfrm>
            <a:prstGeom prst="rect">
              <a:avLst/>
            </a:prstGeom>
          </p:spPr>
        </p:pic>
        <p:sp>
          <p:nvSpPr>
            <p:cNvPr id="21" name="Footer Placeholder 1">
              <a:extLst>
                <a:ext uri="{FF2B5EF4-FFF2-40B4-BE49-F238E27FC236}">
                  <a16:creationId xmlns:a16="http://schemas.microsoft.com/office/drawing/2014/main" id="{B9FC394E-830F-AB48-82B4-7ECACFC4053D}"/>
                </a:ext>
              </a:extLst>
            </p:cNvPr>
            <p:cNvSpPr txBox="1">
              <a:spLocks/>
            </p:cNvSpPr>
            <p:nvPr userDrawn="1"/>
          </p:nvSpPr>
          <p:spPr>
            <a:xfrm>
              <a:off x="-114350" y="6412463"/>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2" name="Picture 21">
              <a:extLst>
                <a:ext uri="{FF2B5EF4-FFF2-40B4-BE49-F238E27FC236}">
                  <a16:creationId xmlns:a16="http://schemas.microsoft.com/office/drawing/2014/main" id="{2FA752C2-C62C-1F49-AFA4-7AF96A504B28}"/>
                </a:ext>
              </a:extLst>
            </p:cNvPr>
            <p:cNvPicPr>
              <a:picLocks noChangeAspect="1"/>
            </p:cNvPicPr>
            <p:nvPr userDrawn="1"/>
          </p:nvPicPr>
          <p:blipFill>
            <a:blip r:embed="rId7"/>
            <a:stretch>
              <a:fillRect/>
            </a:stretch>
          </p:blipFill>
          <p:spPr>
            <a:xfrm>
              <a:off x="-91329" y="5010411"/>
              <a:ext cx="1204126" cy="931086"/>
            </a:xfrm>
            <a:prstGeom prst="rect">
              <a:avLst/>
            </a:prstGeom>
          </p:spPr>
        </p:pic>
      </p:grpSp>
    </p:spTree>
    <p:extLst>
      <p:ext uri="{BB962C8B-B14F-4D97-AF65-F5344CB8AC3E}">
        <p14:creationId xmlns:p14="http://schemas.microsoft.com/office/powerpoint/2010/main" val="635276038"/>
      </p:ext>
    </p:extLst>
  </p:cSld>
  <p:clrMap bg1="lt1" tx1="dk1" bg2="dk2" tx2="lt2" accent1="accent1" accent2="accent2" accent3="accent3" accent4="accent4" accent5="accent5" accent6="accent6" hlink="hlink" folHlink="folHlink"/>
  <p:sldLayoutIdLst>
    <p:sldLayoutId id="2147483725" r:id="rId1"/>
    <p:sldLayoutId id="214748372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19" name="Group 18">
            <a:extLst>
              <a:ext uri="{FF2B5EF4-FFF2-40B4-BE49-F238E27FC236}">
                <a16:creationId xmlns:a16="http://schemas.microsoft.com/office/drawing/2014/main" id="{BCC790FB-0F20-984B-BABC-CE6CD334962F}"/>
              </a:ext>
            </a:extLst>
          </p:cNvPr>
          <p:cNvGrpSpPr/>
          <p:nvPr userDrawn="1"/>
        </p:nvGrpSpPr>
        <p:grpSpPr>
          <a:xfrm>
            <a:off x="1625881" y="0"/>
            <a:ext cx="2406043" cy="2436801"/>
            <a:chOff x="1625881" y="0"/>
            <a:chExt cx="2406043" cy="2436801"/>
          </a:xfrm>
        </p:grpSpPr>
        <p:sp>
          <p:nvSpPr>
            <p:cNvPr id="20" name="Rectangle 19">
              <a:extLst>
                <a:ext uri="{FF2B5EF4-FFF2-40B4-BE49-F238E27FC236}">
                  <a16:creationId xmlns:a16="http://schemas.microsoft.com/office/drawing/2014/main" id="{E18B79A4-BC7E-834D-874C-6101B7C45FCE}"/>
                </a:ext>
              </a:extLst>
            </p:cNvPr>
            <p:cNvSpPr/>
            <p:nvPr/>
          </p:nvSpPr>
          <p:spPr>
            <a:xfrm>
              <a:off x="1625881" y="0"/>
              <a:ext cx="2406043" cy="2436801"/>
            </a:xfrm>
            <a:prstGeom prst="rect">
              <a:avLst/>
            </a:prstGeom>
            <a:solidFill>
              <a:srgbClr val="4B6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74BC6C9D-4888-684E-B550-BDF2A5767426}"/>
                </a:ext>
              </a:extLst>
            </p:cNvPr>
            <p:cNvSpPr txBox="1">
              <a:spLocks/>
            </p:cNvSpPr>
            <p:nvPr/>
          </p:nvSpPr>
          <p:spPr bwMode="auto">
            <a:xfrm>
              <a:off x="1972090" y="1363649"/>
              <a:ext cx="1676401" cy="682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0812" tIns="20406" rIns="40812" bIns="20406"/>
            <a:lstStyle>
              <a:lvl1pPr>
                <a:tabLst>
                  <a:tab pos="4983163" algn="l"/>
                </a:tabLst>
                <a:defRPr sz="4300">
                  <a:solidFill>
                    <a:schemeClr val="tx1"/>
                  </a:solidFill>
                  <a:latin typeface="Calibri" charset="0"/>
                  <a:ea typeface="ＭＳ Ｐゴシック" charset="0"/>
                  <a:cs typeface="ＭＳ Ｐゴシック" charset="0"/>
                </a:defRPr>
              </a:lvl1pPr>
              <a:lvl2pPr marL="742950" indent="-285750">
                <a:tabLst>
                  <a:tab pos="4983163" algn="l"/>
                </a:tabLst>
                <a:defRPr sz="4300">
                  <a:solidFill>
                    <a:schemeClr val="tx1"/>
                  </a:solidFill>
                  <a:latin typeface="Calibri" charset="0"/>
                  <a:ea typeface="ＭＳ Ｐゴシック" charset="0"/>
                </a:defRPr>
              </a:lvl2pPr>
              <a:lvl3pPr marL="1143000" indent="-228600">
                <a:tabLst>
                  <a:tab pos="4983163" algn="l"/>
                </a:tabLst>
                <a:defRPr sz="4300">
                  <a:solidFill>
                    <a:schemeClr val="tx1"/>
                  </a:solidFill>
                  <a:latin typeface="Calibri" charset="0"/>
                  <a:ea typeface="ＭＳ Ｐゴシック" charset="0"/>
                </a:defRPr>
              </a:lvl3pPr>
              <a:lvl4pPr marL="1600200" indent="-228600">
                <a:tabLst>
                  <a:tab pos="4983163" algn="l"/>
                </a:tabLst>
                <a:defRPr sz="4300">
                  <a:solidFill>
                    <a:schemeClr val="tx1"/>
                  </a:solidFill>
                  <a:latin typeface="Calibri" charset="0"/>
                  <a:ea typeface="ＭＳ Ｐゴシック" charset="0"/>
                </a:defRPr>
              </a:lvl4pPr>
              <a:lvl5pPr marL="2057400" indent="-228600">
                <a:tabLst>
                  <a:tab pos="4983163" algn="l"/>
                </a:tabLst>
                <a:defRPr sz="4300">
                  <a:solidFill>
                    <a:schemeClr val="tx1"/>
                  </a:solidFill>
                  <a:latin typeface="Calibri" charset="0"/>
                  <a:ea typeface="ＭＳ Ｐゴシック" charset="0"/>
                </a:defRPr>
              </a:lvl5pPr>
              <a:lvl6pPr marL="25146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6pPr>
              <a:lvl7pPr marL="29718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7pPr>
              <a:lvl8pPr marL="34290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8pPr>
              <a:lvl9pPr marL="38862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9pPr>
            </a:lstStyle>
            <a:p>
              <a:pPr algn="ctr">
                <a:lnSpc>
                  <a:spcPct val="90000"/>
                </a:lnSpc>
              </a:pPr>
              <a:r>
                <a:rPr lang="en-US" sz="2800" dirty="0">
                  <a:solidFill>
                    <a:schemeClr val="bg1"/>
                  </a:solidFill>
                  <a:latin typeface="+mn-lt"/>
                  <a:cs typeface="Arial" panose="020B0604020202020204" pitchFamily="34" charset="0"/>
                </a:rPr>
                <a:t>Poll</a:t>
              </a:r>
            </a:p>
          </p:txBody>
        </p:sp>
        <p:sp>
          <p:nvSpPr>
            <p:cNvPr id="22" name="Google Shape;91;p17">
              <a:extLst>
                <a:ext uri="{FF2B5EF4-FFF2-40B4-BE49-F238E27FC236}">
                  <a16:creationId xmlns:a16="http://schemas.microsoft.com/office/drawing/2014/main" id="{41ECCAB8-F962-6A44-BF8E-4A16F4145280}"/>
                </a:ext>
              </a:extLst>
            </p:cNvPr>
            <p:cNvSpPr/>
            <p:nvPr/>
          </p:nvSpPr>
          <p:spPr>
            <a:xfrm>
              <a:off x="2130940" y="130629"/>
              <a:ext cx="1376920" cy="1113683"/>
            </a:xfrm>
            <a:custGeom>
              <a:avLst/>
              <a:gdLst/>
              <a:ahLst/>
              <a:cxnLst/>
              <a:rect l="l" t="t" r="r" b="b"/>
              <a:pathLst>
                <a:path w="21600" h="21600" extrusionOk="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rgbClr val="FFFFFF"/>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1575" dirty="0">
                <a:solidFill>
                  <a:srgbClr val="44CEB9"/>
                </a:solidFill>
                <a:latin typeface="Arial" panose="020B0604020202020204" pitchFamily="34" charset="0"/>
                <a:ea typeface="Gill Sans"/>
                <a:cs typeface="Arial" panose="020B0604020202020204" pitchFamily="34" charset="0"/>
                <a:sym typeface="Gill Sans"/>
              </a:endParaRPr>
            </a:p>
          </p:txBody>
        </p:sp>
      </p:grpSp>
      <p:grpSp>
        <p:nvGrpSpPr>
          <p:cNvPr id="23" name="Group 22">
            <a:extLst>
              <a:ext uri="{FF2B5EF4-FFF2-40B4-BE49-F238E27FC236}">
                <a16:creationId xmlns:a16="http://schemas.microsoft.com/office/drawing/2014/main" id="{71181753-AD2B-C24C-87AA-6419717F2DDB}"/>
              </a:ext>
            </a:extLst>
          </p:cNvPr>
          <p:cNvGrpSpPr/>
          <p:nvPr userDrawn="1"/>
        </p:nvGrpSpPr>
        <p:grpSpPr>
          <a:xfrm>
            <a:off x="-114350" y="5010411"/>
            <a:ext cx="1250167" cy="1817281"/>
            <a:chOff x="-114350" y="5010411"/>
            <a:chExt cx="1250167" cy="1817281"/>
          </a:xfrm>
        </p:grpSpPr>
        <p:pic>
          <p:nvPicPr>
            <p:cNvPr id="24" name="Picture 23">
              <a:extLst>
                <a:ext uri="{FF2B5EF4-FFF2-40B4-BE49-F238E27FC236}">
                  <a16:creationId xmlns:a16="http://schemas.microsoft.com/office/drawing/2014/main" id="{DFADB0DF-12C6-8145-A18D-EE4863B682B6}"/>
                </a:ext>
              </a:extLst>
            </p:cNvPr>
            <p:cNvPicPr>
              <a:picLocks noChangeAspect="1"/>
            </p:cNvPicPr>
            <p:nvPr userDrawn="1"/>
          </p:nvPicPr>
          <p:blipFill>
            <a:blip r:embed="rId6"/>
            <a:srcRect/>
            <a:stretch/>
          </p:blipFill>
          <p:spPr>
            <a:xfrm>
              <a:off x="104043" y="5991601"/>
              <a:ext cx="863486" cy="300911"/>
            </a:xfrm>
            <a:prstGeom prst="rect">
              <a:avLst/>
            </a:prstGeom>
          </p:spPr>
        </p:pic>
        <p:sp>
          <p:nvSpPr>
            <p:cNvPr id="25" name="Footer Placeholder 1">
              <a:extLst>
                <a:ext uri="{FF2B5EF4-FFF2-40B4-BE49-F238E27FC236}">
                  <a16:creationId xmlns:a16="http://schemas.microsoft.com/office/drawing/2014/main" id="{5172C3D4-E4EA-BF4D-97F8-B6D3D1B77410}"/>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6" name="Picture 25">
              <a:extLst>
                <a:ext uri="{FF2B5EF4-FFF2-40B4-BE49-F238E27FC236}">
                  <a16:creationId xmlns:a16="http://schemas.microsoft.com/office/drawing/2014/main" id="{BF54D645-08E1-664A-A87D-89F21C65E501}"/>
                </a:ext>
              </a:extLst>
            </p:cNvPr>
            <p:cNvPicPr>
              <a:picLocks noChangeAspect="1"/>
            </p:cNvPicPr>
            <p:nvPr userDrawn="1"/>
          </p:nvPicPr>
          <p:blipFill>
            <a:blip r:embed="rId7"/>
            <a:stretch>
              <a:fillRect/>
            </a:stretch>
          </p:blipFill>
          <p:spPr>
            <a:xfrm>
              <a:off x="-91329" y="5010411"/>
              <a:ext cx="1204126" cy="931086"/>
            </a:xfrm>
            <a:prstGeom prst="rect">
              <a:avLst/>
            </a:prstGeom>
          </p:spPr>
        </p:pic>
      </p:grpSp>
      <p:grpSp>
        <p:nvGrpSpPr>
          <p:cNvPr id="14" name="Group 13">
            <a:extLst>
              <a:ext uri="{FF2B5EF4-FFF2-40B4-BE49-F238E27FC236}">
                <a16:creationId xmlns:a16="http://schemas.microsoft.com/office/drawing/2014/main" id="{A656191A-4A68-DE4E-BD20-14C8E396A33F}"/>
              </a:ext>
            </a:extLst>
          </p:cNvPr>
          <p:cNvGrpSpPr/>
          <p:nvPr userDrawn="1"/>
        </p:nvGrpSpPr>
        <p:grpSpPr>
          <a:xfrm>
            <a:off x="225005" y="916503"/>
            <a:ext cx="695445" cy="3880427"/>
            <a:chOff x="63914" y="1024784"/>
            <a:chExt cx="954366" cy="5325148"/>
          </a:xfrm>
        </p:grpSpPr>
        <p:pic>
          <p:nvPicPr>
            <p:cNvPr id="15" name="Picture 14">
              <a:extLst>
                <a:ext uri="{FF2B5EF4-FFF2-40B4-BE49-F238E27FC236}">
                  <a16:creationId xmlns:a16="http://schemas.microsoft.com/office/drawing/2014/main" id="{E5180723-8057-0D4A-9D8A-F8AC6FF12BB5}"/>
                </a:ext>
              </a:extLst>
            </p:cNvPr>
            <p:cNvPicPr>
              <a:picLocks noChangeAspect="1"/>
            </p:cNvPicPr>
            <p:nvPr/>
          </p:nvPicPr>
          <p:blipFill>
            <a:blip r:embed="rId5"/>
            <a:stretch>
              <a:fillRect/>
            </a:stretch>
          </p:blipFill>
          <p:spPr>
            <a:xfrm rot="5400000" flipV="1">
              <a:off x="-2134446" y="3597374"/>
              <a:ext cx="5325148" cy="179967"/>
            </a:xfrm>
            <a:prstGeom prst="rect">
              <a:avLst/>
            </a:prstGeom>
          </p:spPr>
        </p:pic>
        <p:pic>
          <p:nvPicPr>
            <p:cNvPr id="16" name="Picture 15">
              <a:extLst>
                <a:ext uri="{FF2B5EF4-FFF2-40B4-BE49-F238E27FC236}">
                  <a16:creationId xmlns:a16="http://schemas.microsoft.com/office/drawing/2014/main" id="{C7BA4DBF-D6B4-C047-BD43-2DF474A14244}"/>
                </a:ext>
              </a:extLst>
            </p:cNvPr>
            <p:cNvPicPr>
              <a:picLocks noChangeAspect="1"/>
            </p:cNvPicPr>
            <p:nvPr/>
          </p:nvPicPr>
          <p:blipFill>
            <a:blip r:embed="rId8"/>
            <a:srcRect/>
            <a:stretch/>
          </p:blipFill>
          <p:spPr>
            <a:xfrm>
              <a:off x="66937" y="2091965"/>
              <a:ext cx="951343" cy="951343"/>
            </a:xfrm>
            <a:prstGeom prst="rect">
              <a:avLst/>
            </a:prstGeom>
          </p:spPr>
        </p:pic>
        <p:pic>
          <p:nvPicPr>
            <p:cNvPr id="18" name="Picture 17">
              <a:extLst>
                <a:ext uri="{FF2B5EF4-FFF2-40B4-BE49-F238E27FC236}">
                  <a16:creationId xmlns:a16="http://schemas.microsoft.com/office/drawing/2014/main" id="{4B4E22BD-4C6B-E049-B399-F7EE8F25F36C}"/>
                </a:ext>
              </a:extLst>
            </p:cNvPr>
            <p:cNvPicPr>
              <a:picLocks noChangeAspect="1"/>
            </p:cNvPicPr>
            <p:nvPr/>
          </p:nvPicPr>
          <p:blipFill>
            <a:blip r:embed="rId9"/>
            <a:srcRect/>
            <a:stretch/>
          </p:blipFill>
          <p:spPr>
            <a:xfrm>
              <a:off x="66937" y="3119436"/>
              <a:ext cx="951343" cy="951343"/>
            </a:xfrm>
            <a:prstGeom prst="rect">
              <a:avLst/>
            </a:prstGeom>
          </p:spPr>
        </p:pic>
        <p:pic>
          <p:nvPicPr>
            <p:cNvPr id="27" name="Picture 26">
              <a:extLst>
                <a:ext uri="{FF2B5EF4-FFF2-40B4-BE49-F238E27FC236}">
                  <a16:creationId xmlns:a16="http://schemas.microsoft.com/office/drawing/2014/main" id="{CC996C7C-52D4-2D4A-B0DB-4C1FF178FF39}"/>
                </a:ext>
              </a:extLst>
            </p:cNvPr>
            <p:cNvPicPr>
              <a:picLocks noChangeAspect="1"/>
            </p:cNvPicPr>
            <p:nvPr/>
          </p:nvPicPr>
          <p:blipFill>
            <a:blip r:embed="rId10"/>
            <a:srcRect/>
            <a:stretch/>
          </p:blipFill>
          <p:spPr>
            <a:xfrm>
              <a:off x="66936" y="5324848"/>
              <a:ext cx="951343" cy="951343"/>
            </a:xfrm>
            <a:prstGeom prst="rect">
              <a:avLst/>
            </a:prstGeom>
          </p:spPr>
        </p:pic>
        <p:pic>
          <p:nvPicPr>
            <p:cNvPr id="28" name="Picture 27">
              <a:extLst>
                <a:ext uri="{FF2B5EF4-FFF2-40B4-BE49-F238E27FC236}">
                  <a16:creationId xmlns:a16="http://schemas.microsoft.com/office/drawing/2014/main" id="{A35A6807-5631-3D42-821F-CEF8DDBA22B5}"/>
                </a:ext>
              </a:extLst>
            </p:cNvPr>
            <p:cNvPicPr>
              <a:picLocks noChangeAspect="1"/>
            </p:cNvPicPr>
            <p:nvPr/>
          </p:nvPicPr>
          <p:blipFill>
            <a:blip r:embed="rId11"/>
            <a:srcRect/>
            <a:stretch/>
          </p:blipFill>
          <p:spPr>
            <a:xfrm>
              <a:off x="66936" y="4222142"/>
              <a:ext cx="951343" cy="951343"/>
            </a:xfrm>
            <a:prstGeom prst="rect">
              <a:avLst/>
            </a:prstGeom>
          </p:spPr>
        </p:pic>
        <p:pic>
          <p:nvPicPr>
            <p:cNvPr id="29" name="Picture 28">
              <a:extLst>
                <a:ext uri="{FF2B5EF4-FFF2-40B4-BE49-F238E27FC236}">
                  <a16:creationId xmlns:a16="http://schemas.microsoft.com/office/drawing/2014/main" id="{0D15667B-499F-4E4B-B267-D6FA89F14874}"/>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721701163"/>
      </p:ext>
    </p:extLst>
  </p:cSld>
  <p:clrMap bg1="lt1" tx1="dk1" bg2="dk2" tx2="lt2" accent1="accent1" accent2="accent2" accent3="accent3" accent4="accent4" accent5="accent5" accent6="accent6" hlink="hlink" folHlink="folHlink"/>
  <p:sldLayoutIdLst>
    <p:sldLayoutId id="2147483698" r:id="rId1"/>
    <p:sldLayoutId id="214748369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19" name="Group 18">
            <a:extLst>
              <a:ext uri="{FF2B5EF4-FFF2-40B4-BE49-F238E27FC236}">
                <a16:creationId xmlns:a16="http://schemas.microsoft.com/office/drawing/2014/main" id="{712E00E6-0FF9-6344-98B3-6770BF7B1CFD}"/>
              </a:ext>
            </a:extLst>
          </p:cNvPr>
          <p:cNvGrpSpPr/>
          <p:nvPr userDrawn="1"/>
        </p:nvGrpSpPr>
        <p:grpSpPr>
          <a:xfrm>
            <a:off x="1625881" y="0"/>
            <a:ext cx="2406043" cy="2436801"/>
            <a:chOff x="1625881" y="0"/>
            <a:chExt cx="2406043" cy="2436801"/>
          </a:xfrm>
        </p:grpSpPr>
        <p:sp>
          <p:nvSpPr>
            <p:cNvPr id="20" name="Rectangle 19">
              <a:extLst>
                <a:ext uri="{FF2B5EF4-FFF2-40B4-BE49-F238E27FC236}">
                  <a16:creationId xmlns:a16="http://schemas.microsoft.com/office/drawing/2014/main" id="{64470A64-2CDA-0542-B247-76004015E837}"/>
                </a:ext>
              </a:extLst>
            </p:cNvPr>
            <p:cNvSpPr/>
            <p:nvPr/>
          </p:nvSpPr>
          <p:spPr>
            <a:xfrm>
              <a:off x="1625881" y="0"/>
              <a:ext cx="2406043" cy="2436801"/>
            </a:xfrm>
            <a:prstGeom prst="rect">
              <a:avLst/>
            </a:prstGeom>
            <a:solidFill>
              <a:srgbClr val="5A5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B72B0E8-647F-AA4F-AA4A-850D4D93AD97}"/>
                </a:ext>
              </a:extLst>
            </p:cNvPr>
            <p:cNvSpPr txBox="1">
              <a:spLocks/>
            </p:cNvSpPr>
            <p:nvPr/>
          </p:nvSpPr>
          <p:spPr bwMode="auto">
            <a:xfrm>
              <a:off x="1972090" y="1363649"/>
              <a:ext cx="1676401" cy="68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0812" tIns="20406" rIns="40812" bIns="20406"/>
            <a:lstStyle>
              <a:lvl1pPr>
                <a:tabLst>
                  <a:tab pos="4983163" algn="l"/>
                </a:tabLst>
                <a:defRPr sz="4300">
                  <a:solidFill>
                    <a:schemeClr val="tx1"/>
                  </a:solidFill>
                  <a:latin typeface="Calibri" charset="0"/>
                  <a:ea typeface="ＭＳ Ｐゴシック" charset="0"/>
                  <a:cs typeface="ＭＳ Ｐゴシック" charset="0"/>
                </a:defRPr>
              </a:lvl1pPr>
              <a:lvl2pPr marL="742950" indent="-285750">
                <a:tabLst>
                  <a:tab pos="4983163" algn="l"/>
                </a:tabLst>
                <a:defRPr sz="4300">
                  <a:solidFill>
                    <a:schemeClr val="tx1"/>
                  </a:solidFill>
                  <a:latin typeface="Calibri" charset="0"/>
                  <a:ea typeface="ＭＳ Ｐゴシック" charset="0"/>
                </a:defRPr>
              </a:lvl2pPr>
              <a:lvl3pPr marL="1143000" indent="-228600">
                <a:tabLst>
                  <a:tab pos="4983163" algn="l"/>
                </a:tabLst>
                <a:defRPr sz="4300">
                  <a:solidFill>
                    <a:schemeClr val="tx1"/>
                  </a:solidFill>
                  <a:latin typeface="Calibri" charset="0"/>
                  <a:ea typeface="ＭＳ Ｐゴシック" charset="0"/>
                </a:defRPr>
              </a:lvl3pPr>
              <a:lvl4pPr marL="1600200" indent="-228600">
                <a:tabLst>
                  <a:tab pos="4983163" algn="l"/>
                </a:tabLst>
                <a:defRPr sz="4300">
                  <a:solidFill>
                    <a:schemeClr val="tx1"/>
                  </a:solidFill>
                  <a:latin typeface="Calibri" charset="0"/>
                  <a:ea typeface="ＭＳ Ｐゴシック" charset="0"/>
                </a:defRPr>
              </a:lvl4pPr>
              <a:lvl5pPr marL="2057400" indent="-228600">
                <a:tabLst>
                  <a:tab pos="4983163" algn="l"/>
                </a:tabLst>
                <a:defRPr sz="4300">
                  <a:solidFill>
                    <a:schemeClr val="tx1"/>
                  </a:solidFill>
                  <a:latin typeface="Calibri" charset="0"/>
                  <a:ea typeface="ＭＳ Ｐゴシック" charset="0"/>
                </a:defRPr>
              </a:lvl5pPr>
              <a:lvl6pPr marL="25146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6pPr>
              <a:lvl7pPr marL="29718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7pPr>
              <a:lvl8pPr marL="34290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8pPr>
              <a:lvl9pPr marL="38862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9pPr>
            </a:lstStyle>
            <a:p>
              <a:pPr algn="ctr">
                <a:lnSpc>
                  <a:spcPct val="90000"/>
                </a:lnSpc>
              </a:pPr>
              <a:r>
                <a:rPr lang="en-US" sz="2800" dirty="0">
                  <a:solidFill>
                    <a:schemeClr val="bg1"/>
                  </a:solidFill>
                  <a:latin typeface="+mn-lt"/>
                  <a:cs typeface="Arial" panose="020B0604020202020204" pitchFamily="34" charset="0"/>
                </a:rPr>
                <a:t>Chat</a:t>
              </a:r>
            </a:p>
          </p:txBody>
        </p:sp>
        <p:sp>
          <p:nvSpPr>
            <p:cNvPr id="22" name="Google Shape;241;p31">
              <a:extLst>
                <a:ext uri="{FF2B5EF4-FFF2-40B4-BE49-F238E27FC236}">
                  <a16:creationId xmlns:a16="http://schemas.microsoft.com/office/drawing/2014/main" id="{18F9D64E-77C6-CB42-9023-D77F98EFF6ED}"/>
                </a:ext>
              </a:extLst>
            </p:cNvPr>
            <p:cNvSpPr/>
            <p:nvPr/>
          </p:nvSpPr>
          <p:spPr>
            <a:xfrm flipH="1">
              <a:off x="2239825" y="313867"/>
              <a:ext cx="1108059" cy="785612"/>
            </a:xfrm>
            <a:prstGeom prst="wedgeRoundRectCallout">
              <a:avLst>
                <a:gd name="adj1" fmla="val -20833"/>
                <a:gd name="adj2" fmla="val 62500"/>
                <a:gd name="adj3" fmla="val 0"/>
              </a:avLst>
            </a:prstGeom>
            <a:noFill/>
            <a:ln w="127000" cap="flat" cmpd="sng">
              <a:solidFill>
                <a:schemeClr val="lt1"/>
              </a:solidFill>
              <a:prstDash val="solid"/>
              <a:round/>
              <a:headEnd type="none" w="sm" len="sm"/>
              <a:tailEnd type="none" w="sm" len="sm"/>
            </a:ln>
          </p:spPr>
          <p:txBody>
            <a:bodyPr spcFirstLastPara="1" wrap="square" lIns="55875" tIns="27925" rIns="55875" bIns="27925" anchor="ctr" anchorCtr="0">
              <a:noAutofit/>
            </a:bodyPr>
            <a:lstStyle/>
            <a:p>
              <a:pPr marL="0" marR="0" lvl="0" indent="0" algn="ctr" rtl="0">
                <a:spcBef>
                  <a:spcPts val="0"/>
                </a:spcBef>
                <a:spcAft>
                  <a:spcPts val="0"/>
                </a:spcAft>
                <a:buNone/>
              </a:pPr>
              <a:endParaRPr sz="2600" dirty="0">
                <a:solidFill>
                  <a:schemeClr val="lt1"/>
                </a:solidFill>
                <a:latin typeface="Arial" panose="020B0604020202020204" pitchFamily="34" charset="0"/>
                <a:ea typeface="Open Sans Light"/>
                <a:cs typeface="Arial" panose="020B0604020202020204" pitchFamily="34" charset="0"/>
                <a:sym typeface="Open Sans Light"/>
              </a:endParaRPr>
            </a:p>
          </p:txBody>
        </p:sp>
      </p:grpSp>
      <p:grpSp>
        <p:nvGrpSpPr>
          <p:cNvPr id="23" name="Group 22">
            <a:extLst>
              <a:ext uri="{FF2B5EF4-FFF2-40B4-BE49-F238E27FC236}">
                <a16:creationId xmlns:a16="http://schemas.microsoft.com/office/drawing/2014/main" id="{510BBE11-2B09-3445-9ED7-208C4EA211CC}"/>
              </a:ext>
            </a:extLst>
          </p:cNvPr>
          <p:cNvGrpSpPr/>
          <p:nvPr userDrawn="1"/>
        </p:nvGrpSpPr>
        <p:grpSpPr>
          <a:xfrm>
            <a:off x="-114350" y="5010411"/>
            <a:ext cx="1250167" cy="1817281"/>
            <a:chOff x="-114350" y="5010411"/>
            <a:chExt cx="1250167" cy="1817281"/>
          </a:xfrm>
        </p:grpSpPr>
        <p:pic>
          <p:nvPicPr>
            <p:cNvPr id="24" name="Picture 23">
              <a:extLst>
                <a:ext uri="{FF2B5EF4-FFF2-40B4-BE49-F238E27FC236}">
                  <a16:creationId xmlns:a16="http://schemas.microsoft.com/office/drawing/2014/main" id="{ADFC1B89-DAF2-A84A-9F91-A2066EB223A9}"/>
                </a:ext>
              </a:extLst>
            </p:cNvPr>
            <p:cNvPicPr>
              <a:picLocks noChangeAspect="1"/>
            </p:cNvPicPr>
            <p:nvPr userDrawn="1"/>
          </p:nvPicPr>
          <p:blipFill>
            <a:blip r:embed="rId6"/>
            <a:srcRect/>
            <a:stretch/>
          </p:blipFill>
          <p:spPr>
            <a:xfrm>
              <a:off x="104043" y="5991601"/>
              <a:ext cx="863486" cy="300911"/>
            </a:xfrm>
            <a:prstGeom prst="rect">
              <a:avLst/>
            </a:prstGeom>
          </p:spPr>
        </p:pic>
        <p:sp>
          <p:nvSpPr>
            <p:cNvPr id="25" name="Footer Placeholder 1">
              <a:extLst>
                <a:ext uri="{FF2B5EF4-FFF2-40B4-BE49-F238E27FC236}">
                  <a16:creationId xmlns:a16="http://schemas.microsoft.com/office/drawing/2014/main" id="{C32E3B34-99F3-E547-9305-4AE65CD3BBE8}"/>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6" name="Picture 25">
              <a:extLst>
                <a:ext uri="{FF2B5EF4-FFF2-40B4-BE49-F238E27FC236}">
                  <a16:creationId xmlns:a16="http://schemas.microsoft.com/office/drawing/2014/main" id="{A5BA1083-9F79-3B40-9BDB-80F34D85B065}"/>
                </a:ext>
              </a:extLst>
            </p:cNvPr>
            <p:cNvPicPr>
              <a:picLocks noChangeAspect="1"/>
            </p:cNvPicPr>
            <p:nvPr userDrawn="1"/>
          </p:nvPicPr>
          <p:blipFill>
            <a:blip r:embed="rId7"/>
            <a:stretch>
              <a:fillRect/>
            </a:stretch>
          </p:blipFill>
          <p:spPr>
            <a:xfrm>
              <a:off x="-91329" y="5010411"/>
              <a:ext cx="1204126" cy="931086"/>
            </a:xfrm>
            <a:prstGeom prst="rect">
              <a:avLst/>
            </a:prstGeom>
          </p:spPr>
        </p:pic>
      </p:grpSp>
      <p:grpSp>
        <p:nvGrpSpPr>
          <p:cNvPr id="14" name="Group 13">
            <a:extLst>
              <a:ext uri="{FF2B5EF4-FFF2-40B4-BE49-F238E27FC236}">
                <a16:creationId xmlns:a16="http://schemas.microsoft.com/office/drawing/2014/main" id="{75FC6F35-3DB9-7E49-BDA0-792EE0931FC8}"/>
              </a:ext>
            </a:extLst>
          </p:cNvPr>
          <p:cNvGrpSpPr/>
          <p:nvPr userDrawn="1"/>
        </p:nvGrpSpPr>
        <p:grpSpPr>
          <a:xfrm>
            <a:off x="225005" y="916503"/>
            <a:ext cx="695445" cy="3880427"/>
            <a:chOff x="63914" y="1024784"/>
            <a:chExt cx="954366" cy="5325148"/>
          </a:xfrm>
        </p:grpSpPr>
        <p:pic>
          <p:nvPicPr>
            <p:cNvPr id="15" name="Picture 14">
              <a:extLst>
                <a:ext uri="{FF2B5EF4-FFF2-40B4-BE49-F238E27FC236}">
                  <a16:creationId xmlns:a16="http://schemas.microsoft.com/office/drawing/2014/main" id="{631E98C5-F3CD-2F44-B850-F36ED0702376}"/>
                </a:ext>
              </a:extLst>
            </p:cNvPr>
            <p:cNvPicPr>
              <a:picLocks noChangeAspect="1"/>
            </p:cNvPicPr>
            <p:nvPr/>
          </p:nvPicPr>
          <p:blipFill>
            <a:blip r:embed="rId5"/>
            <a:stretch>
              <a:fillRect/>
            </a:stretch>
          </p:blipFill>
          <p:spPr>
            <a:xfrm rot="5400000" flipV="1">
              <a:off x="-2134446" y="3597374"/>
              <a:ext cx="5325148" cy="179967"/>
            </a:xfrm>
            <a:prstGeom prst="rect">
              <a:avLst/>
            </a:prstGeom>
          </p:spPr>
        </p:pic>
        <p:pic>
          <p:nvPicPr>
            <p:cNvPr id="16" name="Picture 15">
              <a:extLst>
                <a:ext uri="{FF2B5EF4-FFF2-40B4-BE49-F238E27FC236}">
                  <a16:creationId xmlns:a16="http://schemas.microsoft.com/office/drawing/2014/main" id="{04AD5AFC-E934-5648-8E0C-11DD591F1813}"/>
                </a:ext>
              </a:extLst>
            </p:cNvPr>
            <p:cNvPicPr>
              <a:picLocks noChangeAspect="1"/>
            </p:cNvPicPr>
            <p:nvPr/>
          </p:nvPicPr>
          <p:blipFill>
            <a:blip r:embed="rId8"/>
            <a:srcRect/>
            <a:stretch/>
          </p:blipFill>
          <p:spPr>
            <a:xfrm>
              <a:off x="66937" y="2091965"/>
              <a:ext cx="951343" cy="951343"/>
            </a:xfrm>
            <a:prstGeom prst="rect">
              <a:avLst/>
            </a:prstGeom>
          </p:spPr>
        </p:pic>
        <p:pic>
          <p:nvPicPr>
            <p:cNvPr id="18" name="Picture 17">
              <a:extLst>
                <a:ext uri="{FF2B5EF4-FFF2-40B4-BE49-F238E27FC236}">
                  <a16:creationId xmlns:a16="http://schemas.microsoft.com/office/drawing/2014/main" id="{B232B111-E7AF-E145-8D71-79B1BB3844DE}"/>
                </a:ext>
              </a:extLst>
            </p:cNvPr>
            <p:cNvPicPr>
              <a:picLocks noChangeAspect="1"/>
            </p:cNvPicPr>
            <p:nvPr/>
          </p:nvPicPr>
          <p:blipFill>
            <a:blip r:embed="rId9"/>
            <a:srcRect/>
            <a:stretch/>
          </p:blipFill>
          <p:spPr>
            <a:xfrm>
              <a:off x="66937" y="3119436"/>
              <a:ext cx="951343" cy="951343"/>
            </a:xfrm>
            <a:prstGeom prst="rect">
              <a:avLst/>
            </a:prstGeom>
          </p:spPr>
        </p:pic>
        <p:pic>
          <p:nvPicPr>
            <p:cNvPr id="27" name="Picture 26">
              <a:extLst>
                <a:ext uri="{FF2B5EF4-FFF2-40B4-BE49-F238E27FC236}">
                  <a16:creationId xmlns:a16="http://schemas.microsoft.com/office/drawing/2014/main" id="{351270B0-1571-1F44-92C2-9AE4BC3D674B}"/>
                </a:ext>
              </a:extLst>
            </p:cNvPr>
            <p:cNvPicPr>
              <a:picLocks noChangeAspect="1"/>
            </p:cNvPicPr>
            <p:nvPr/>
          </p:nvPicPr>
          <p:blipFill>
            <a:blip r:embed="rId10"/>
            <a:srcRect/>
            <a:stretch/>
          </p:blipFill>
          <p:spPr>
            <a:xfrm>
              <a:off x="66936" y="5324848"/>
              <a:ext cx="951343" cy="951343"/>
            </a:xfrm>
            <a:prstGeom prst="rect">
              <a:avLst/>
            </a:prstGeom>
          </p:spPr>
        </p:pic>
        <p:pic>
          <p:nvPicPr>
            <p:cNvPr id="28" name="Picture 27">
              <a:extLst>
                <a:ext uri="{FF2B5EF4-FFF2-40B4-BE49-F238E27FC236}">
                  <a16:creationId xmlns:a16="http://schemas.microsoft.com/office/drawing/2014/main" id="{F04B3EA2-02D1-8744-BE47-5E59DBDBFF45}"/>
                </a:ext>
              </a:extLst>
            </p:cNvPr>
            <p:cNvPicPr>
              <a:picLocks noChangeAspect="1"/>
            </p:cNvPicPr>
            <p:nvPr/>
          </p:nvPicPr>
          <p:blipFill>
            <a:blip r:embed="rId11"/>
            <a:srcRect/>
            <a:stretch/>
          </p:blipFill>
          <p:spPr>
            <a:xfrm>
              <a:off x="66936" y="4222142"/>
              <a:ext cx="951343" cy="951343"/>
            </a:xfrm>
            <a:prstGeom prst="rect">
              <a:avLst/>
            </a:prstGeom>
          </p:spPr>
        </p:pic>
        <p:pic>
          <p:nvPicPr>
            <p:cNvPr id="29" name="Picture 28">
              <a:extLst>
                <a:ext uri="{FF2B5EF4-FFF2-40B4-BE49-F238E27FC236}">
                  <a16:creationId xmlns:a16="http://schemas.microsoft.com/office/drawing/2014/main" id="{44A21AAD-9D54-514C-9ED2-B67CB17553E7}"/>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3763548242"/>
      </p:ext>
    </p:extLst>
  </p:cSld>
  <p:clrMap bg1="lt1" tx1="dk1" bg2="dk2" tx2="lt2" accent1="accent1" accent2="accent2" accent3="accent3" accent4="accent4" accent5="accent5" accent6="accent6" hlink="hlink" folHlink="folHlink"/>
  <p:sldLayoutIdLst>
    <p:sldLayoutId id="2147483701" r:id="rId1"/>
    <p:sldLayoutId id="214748370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1E26AEA-1045-004F-B2C9-D1CE4A918599}"/>
              </a:ext>
            </a:extLst>
          </p:cNvPr>
          <p:cNvPicPr>
            <a:picLocks noChangeAspect="1"/>
          </p:cNvPicPr>
          <p:nvPr userDrawn="1"/>
        </p:nvPicPr>
        <p:blipFill>
          <a:blip r:embed="rId5"/>
          <a:stretch>
            <a:fillRect/>
          </a:stretch>
        </p:blipFill>
        <p:spPr>
          <a:xfrm>
            <a:off x="0" y="6759176"/>
            <a:ext cx="12192000" cy="76200"/>
          </a:xfrm>
          <a:prstGeom prst="rect">
            <a:avLst/>
          </a:prstGeom>
        </p:spPr>
      </p:pic>
      <p:sp>
        <p:nvSpPr>
          <p:cNvPr id="2" name="Slide Number Placeholder 1">
            <a:extLst>
              <a:ext uri="{FF2B5EF4-FFF2-40B4-BE49-F238E27FC236}">
                <a16:creationId xmlns:a16="http://schemas.microsoft.com/office/drawing/2014/main" id="{3002F489-7CC4-5E46-A645-33783E410D4F}"/>
              </a:ext>
            </a:extLst>
          </p:cNvPr>
          <p:cNvSpPr>
            <a:spLocks noGrp="1"/>
          </p:cNvSpPr>
          <p:nvPr>
            <p:ph type="sldNum" sz="quarter" idx="4"/>
          </p:nvPr>
        </p:nvSpPr>
        <p:spPr>
          <a:xfrm>
            <a:off x="9220781" y="63195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C3435-5B76-6D45-886D-F72BCEC2812A}" type="slidenum">
              <a:rPr lang="en-US" smtClean="0"/>
              <a:t>‹#›</a:t>
            </a:fld>
            <a:endParaRPr lang="en-US"/>
          </a:p>
        </p:txBody>
      </p:sp>
      <p:grpSp>
        <p:nvGrpSpPr>
          <p:cNvPr id="23" name="Group 22">
            <a:extLst>
              <a:ext uri="{FF2B5EF4-FFF2-40B4-BE49-F238E27FC236}">
                <a16:creationId xmlns:a16="http://schemas.microsoft.com/office/drawing/2014/main" id="{97CAA6F3-CBD6-6E4B-8B1D-A252BFB3E668}"/>
              </a:ext>
            </a:extLst>
          </p:cNvPr>
          <p:cNvGrpSpPr/>
          <p:nvPr userDrawn="1"/>
        </p:nvGrpSpPr>
        <p:grpSpPr>
          <a:xfrm>
            <a:off x="1625881" y="1"/>
            <a:ext cx="2406043" cy="2120212"/>
            <a:chOff x="1625881" y="1"/>
            <a:chExt cx="2406043" cy="2120212"/>
          </a:xfrm>
        </p:grpSpPr>
        <p:sp>
          <p:nvSpPr>
            <p:cNvPr id="24" name="Rectangle 23">
              <a:extLst>
                <a:ext uri="{FF2B5EF4-FFF2-40B4-BE49-F238E27FC236}">
                  <a16:creationId xmlns:a16="http://schemas.microsoft.com/office/drawing/2014/main" id="{B8712F2B-E50F-F347-9639-54F84FBDA0B3}"/>
                </a:ext>
              </a:extLst>
            </p:cNvPr>
            <p:cNvSpPr/>
            <p:nvPr/>
          </p:nvSpPr>
          <p:spPr>
            <a:xfrm>
              <a:off x="1625881" y="1"/>
              <a:ext cx="2406043" cy="2120212"/>
            </a:xfrm>
            <a:prstGeom prst="rect">
              <a:avLst/>
            </a:prstGeom>
            <a:solidFill>
              <a:srgbClr val="E4A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BC4AAFBA-7EAE-7E48-A564-EA4A986F685E}"/>
                </a:ext>
              </a:extLst>
            </p:cNvPr>
            <p:cNvSpPr txBox="1">
              <a:spLocks/>
            </p:cNvSpPr>
            <p:nvPr/>
          </p:nvSpPr>
          <p:spPr bwMode="auto">
            <a:xfrm>
              <a:off x="1972090" y="1437389"/>
              <a:ext cx="1676401" cy="682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40812" tIns="20406" rIns="40812" bIns="20406"/>
            <a:lstStyle>
              <a:lvl1pPr>
                <a:tabLst>
                  <a:tab pos="4983163" algn="l"/>
                </a:tabLst>
                <a:defRPr sz="4300">
                  <a:solidFill>
                    <a:schemeClr val="tx1"/>
                  </a:solidFill>
                  <a:latin typeface="Calibri" charset="0"/>
                  <a:ea typeface="ＭＳ Ｐゴシック" charset="0"/>
                  <a:cs typeface="ＭＳ Ｐゴシック" charset="0"/>
                </a:defRPr>
              </a:lvl1pPr>
              <a:lvl2pPr marL="742950" indent="-285750">
                <a:tabLst>
                  <a:tab pos="4983163" algn="l"/>
                </a:tabLst>
                <a:defRPr sz="4300">
                  <a:solidFill>
                    <a:schemeClr val="tx1"/>
                  </a:solidFill>
                  <a:latin typeface="Calibri" charset="0"/>
                  <a:ea typeface="ＭＳ Ｐゴシック" charset="0"/>
                </a:defRPr>
              </a:lvl2pPr>
              <a:lvl3pPr marL="1143000" indent="-228600">
                <a:tabLst>
                  <a:tab pos="4983163" algn="l"/>
                </a:tabLst>
                <a:defRPr sz="4300">
                  <a:solidFill>
                    <a:schemeClr val="tx1"/>
                  </a:solidFill>
                  <a:latin typeface="Calibri" charset="0"/>
                  <a:ea typeface="ＭＳ Ｐゴシック" charset="0"/>
                </a:defRPr>
              </a:lvl3pPr>
              <a:lvl4pPr marL="1600200" indent="-228600">
                <a:tabLst>
                  <a:tab pos="4983163" algn="l"/>
                </a:tabLst>
                <a:defRPr sz="4300">
                  <a:solidFill>
                    <a:schemeClr val="tx1"/>
                  </a:solidFill>
                  <a:latin typeface="Calibri" charset="0"/>
                  <a:ea typeface="ＭＳ Ｐゴシック" charset="0"/>
                </a:defRPr>
              </a:lvl4pPr>
              <a:lvl5pPr marL="2057400" indent="-228600">
                <a:tabLst>
                  <a:tab pos="4983163" algn="l"/>
                </a:tabLst>
                <a:defRPr sz="4300">
                  <a:solidFill>
                    <a:schemeClr val="tx1"/>
                  </a:solidFill>
                  <a:latin typeface="Calibri" charset="0"/>
                  <a:ea typeface="ＭＳ Ｐゴシック" charset="0"/>
                </a:defRPr>
              </a:lvl5pPr>
              <a:lvl6pPr marL="25146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6pPr>
              <a:lvl7pPr marL="29718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7pPr>
              <a:lvl8pPr marL="34290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8pPr>
              <a:lvl9pPr marL="3886200" indent="-228600" defTabSz="1087438" fontAlgn="base">
                <a:spcBef>
                  <a:spcPct val="0"/>
                </a:spcBef>
                <a:spcAft>
                  <a:spcPct val="0"/>
                </a:spcAft>
                <a:tabLst>
                  <a:tab pos="4983163" algn="l"/>
                </a:tabLst>
                <a:defRPr sz="4300">
                  <a:solidFill>
                    <a:schemeClr val="tx1"/>
                  </a:solidFill>
                  <a:latin typeface="Calibri" charset="0"/>
                  <a:ea typeface="ＭＳ Ｐゴシック" charset="0"/>
                </a:defRPr>
              </a:lvl9pPr>
            </a:lstStyle>
            <a:p>
              <a:pPr algn="ctr">
                <a:lnSpc>
                  <a:spcPct val="90000"/>
                </a:lnSpc>
              </a:pPr>
              <a:r>
                <a:rPr lang="en-US" sz="2800" dirty="0">
                  <a:solidFill>
                    <a:sysClr val="windowText" lastClr="000000"/>
                  </a:solidFill>
                  <a:latin typeface="+mn-lt"/>
                  <a:cs typeface="Arial" panose="020B0604020202020204" pitchFamily="34" charset="0"/>
                </a:rPr>
                <a:t>Breakout</a:t>
              </a:r>
            </a:p>
          </p:txBody>
        </p:sp>
        <p:pic>
          <p:nvPicPr>
            <p:cNvPr id="26" name="Picture 25">
              <a:extLst>
                <a:ext uri="{FF2B5EF4-FFF2-40B4-BE49-F238E27FC236}">
                  <a16:creationId xmlns:a16="http://schemas.microsoft.com/office/drawing/2014/main" id="{564B43EA-55F0-6F45-92F3-8E5396357980}"/>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845516" y="209336"/>
              <a:ext cx="1972968" cy="1180945"/>
            </a:xfrm>
            <a:prstGeom prst="rect">
              <a:avLst/>
            </a:prstGeom>
          </p:spPr>
        </p:pic>
      </p:grpSp>
      <p:grpSp>
        <p:nvGrpSpPr>
          <p:cNvPr id="19" name="Group 18">
            <a:extLst>
              <a:ext uri="{FF2B5EF4-FFF2-40B4-BE49-F238E27FC236}">
                <a16:creationId xmlns:a16="http://schemas.microsoft.com/office/drawing/2014/main" id="{70E15B27-C044-254F-92D3-0AC0C7663FAB}"/>
              </a:ext>
            </a:extLst>
          </p:cNvPr>
          <p:cNvGrpSpPr/>
          <p:nvPr userDrawn="1"/>
        </p:nvGrpSpPr>
        <p:grpSpPr>
          <a:xfrm>
            <a:off x="-114350" y="5010411"/>
            <a:ext cx="1250167" cy="1767177"/>
            <a:chOff x="-114350" y="5010411"/>
            <a:chExt cx="1250167" cy="1767177"/>
          </a:xfrm>
        </p:grpSpPr>
        <p:pic>
          <p:nvPicPr>
            <p:cNvPr id="20" name="Picture 19">
              <a:extLst>
                <a:ext uri="{FF2B5EF4-FFF2-40B4-BE49-F238E27FC236}">
                  <a16:creationId xmlns:a16="http://schemas.microsoft.com/office/drawing/2014/main" id="{E91C7538-7E7D-C74F-A366-D9382447F729}"/>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1" name="Footer Placeholder 1">
              <a:extLst>
                <a:ext uri="{FF2B5EF4-FFF2-40B4-BE49-F238E27FC236}">
                  <a16:creationId xmlns:a16="http://schemas.microsoft.com/office/drawing/2014/main" id="{27A82574-C1E7-674D-BEB7-9A2F53DDB929}"/>
                </a:ext>
              </a:extLst>
            </p:cNvPr>
            <p:cNvSpPr txBox="1">
              <a:spLocks/>
            </p:cNvSpPr>
            <p:nvPr userDrawn="1"/>
          </p:nvSpPr>
          <p:spPr>
            <a:xfrm>
              <a:off x="-114350" y="6412463"/>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2" name="Picture 21">
              <a:extLst>
                <a:ext uri="{FF2B5EF4-FFF2-40B4-BE49-F238E27FC236}">
                  <a16:creationId xmlns:a16="http://schemas.microsoft.com/office/drawing/2014/main" id="{FBD3897A-927B-0743-AE42-18724CF53FC3}"/>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14" name="Group 13">
            <a:extLst>
              <a:ext uri="{FF2B5EF4-FFF2-40B4-BE49-F238E27FC236}">
                <a16:creationId xmlns:a16="http://schemas.microsoft.com/office/drawing/2014/main" id="{808EC8B5-AB5D-2644-AD5C-D3856030106F}"/>
              </a:ext>
            </a:extLst>
          </p:cNvPr>
          <p:cNvGrpSpPr/>
          <p:nvPr userDrawn="1"/>
        </p:nvGrpSpPr>
        <p:grpSpPr>
          <a:xfrm>
            <a:off x="225005" y="916503"/>
            <a:ext cx="695445" cy="3880427"/>
            <a:chOff x="63914" y="1024784"/>
            <a:chExt cx="954366" cy="5325148"/>
          </a:xfrm>
        </p:grpSpPr>
        <p:pic>
          <p:nvPicPr>
            <p:cNvPr id="15" name="Picture 14">
              <a:extLst>
                <a:ext uri="{FF2B5EF4-FFF2-40B4-BE49-F238E27FC236}">
                  <a16:creationId xmlns:a16="http://schemas.microsoft.com/office/drawing/2014/main" id="{742B7224-EA34-3449-86F9-3325B5871334}"/>
                </a:ext>
              </a:extLst>
            </p:cNvPr>
            <p:cNvPicPr>
              <a:picLocks noChangeAspect="1"/>
            </p:cNvPicPr>
            <p:nvPr/>
          </p:nvPicPr>
          <p:blipFill>
            <a:blip r:embed="rId5"/>
            <a:stretch>
              <a:fillRect/>
            </a:stretch>
          </p:blipFill>
          <p:spPr>
            <a:xfrm rot="5400000" flipV="1">
              <a:off x="-2134446" y="3597374"/>
              <a:ext cx="5325148" cy="179967"/>
            </a:xfrm>
            <a:prstGeom prst="rect">
              <a:avLst/>
            </a:prstGeom>
          </p:spPr>
        </p:pic>
        <p:pic>
          <p:nvPicPr>
            <p:cNvPr id="16" name="Picture 15">
              <a:extLst>
                <a:ext uri="{FF2B5EF4-FFF2-40B4-BE49-F238E27FC236}">
                  <a16:creationId xmlns:a16="http://schemas.microsoft.com/office/drawing/2014/main" id="{B4F0239B-0D75-F547-A60E-FB6C3D7D5BD6}"/>
                </a:ext>
              </a:extLst>
            </p:cNvPr>
            <p:cNvPicPr>
              <a:picLocks noChangeAspect="1"/>
            </p:cNvPicPr>
            <p:nvPr/>
          </p:nvPicPr>
          <p:blipFill>
            <a:blip r:embed="rId9"/>
            <a:srcRect/>
            <a:stretch/>
          </p:blipFill>
          <p:spPr>
            <a:xfrm>
              <a:off x="66937" y="2091965"/>
              <a:ext cx="951343" cy="951343"/>
            </a:xfrm>
            <a:prstGeom prst="rect">
              <a:avLst/>
            </a:prstGeom>
          </p:spPr>
        </p:pic>
        <p:pic>
          <p:nvPicPr>
            <p:cNvPr id="18" name="Picture 17">
              <a:extLst>
                <a:ext uri="{FF2B5EF4-FFF2-40B4-BE49-F238E27FC236}">
                  <a16:creationId xmlns:a16="http://schemas.microsoft.com/office/drawing/2014/main" id="{DF799F95-1E21-F04B-95CC-3930CDD0EE94}"/>
                </a:ext>
              </a:extLst>
            </p:cNvPr>
            <p:cNvPicPr>
              <a:picLocks noChangeAspect="1"/>
            </p:cNvPicPr>
            <p:nvPr/>
          </p:nvPicPr>
          <p:blipFill>
            <a:blip r:embed="rId10"/>
            <a:srcRect/>
            <a:stretch/>
          </p:blipFill>
          <p:spPr>
            <a:xfrm>
              <a:off x="66937" y="3119436"/>
              <a:ext cx="951343" cy="951343"/>
            </a:xfrm>
            <a:prstGeom prst="rect">
              <a:avLst/>
            </a:prstGeom>
          </p:spPr>
        </p:pic>
        <p:pic>
          <p:nvPicPr>
            <p:cNvPr id="27" name="Picture 26">
              <a:extLst>
                <a:ext uri="{FF2B5EF4-FFF2-40B4-BE49-F238E27FC236}">
                  <a16:creationId xmlns:a16="http://schemas.microsoft.com/office/drawing/2014/main" id="{66AE581B-9748-0741-8E27-D11C6BA3BA26}"/>
                </a:ext>
              </a:extLst>
            </p:cNvPr>
            <p:cNvPicPr>
              <a:picLocks noChangeAspect="1"/>
            </p:cNvPicPr>
            <p:nvPr/>
          </p:nvPicPr>
          <p:blipFill>
            <a:blip r:embed="rId11"/>
            <a:srcRect/>
            <a:stretch/>
          </p:blipFill>
          <p:spPr>
            <a:xfrm>
              <a:off x="66936" y="5324848"/>
              <a:ext cx="951343" cy="951343"/>
            </a:xfrm>
            <a:prstGeom prst="rect">
              <a:avLst/>
            </a:prstGeom>
          </p:spPr>
        </p:pic>
        <p:pic>
          <p:nvPicPr>
            <p:cNvPr id="28" name="Picture 27">
              <a:extLst>
                <a:ext uri="{FF2B5EF4-FFF2-40B4-BE49-F238E27FC236}">
                  <a16:creationId xmlns:a16="http://schemas.microsoft.com/office/drawing/2014/main" id="{82D12429-F272-6043-85A7-8A3C587E1742}"/>
                </a:ext>
              </a:extLst>
            </p:cNvPr>
            <p:cNvPicPr>
              <a:picLocks noChangeAspect="1"/>
            </p:cNvPicPr>
            <p:nvPr/>
          </p:nvPicPr>
          <p:blipFill>
            <a:blip r:embed="rId12"/>
            <a:srcRect/>
            <a:stretch/>
          </p:blipFill>
          <p:spPr>
            <a:xfrm>
              <a:off x="66936" y="4222142"/>
              <a:ext cx="951343" cy="951343"/>
            </a:xfrm>
            <a:prstGeom prst="rect">
              <a:avLst/>
            </a:prstGeom>
          </p:spPr>
        </p:pic>
        <p:pic>
          <p:nvPicPr>
            <p:cNvPr id="29" name="Picture 28">
              <a:extLst>
                <a:ext uri="{FF2B5EF4-FFF2-40B4-BE49-F238E27FC236}">
                  <a16:creationId xmlns:a16="http://schemas.microsoft.com/office/drawing/2014/main" id="{3E666AAC-5243-9C4D-B214-6712D051A5F4}"/>
                </a:ext>
              </a:extLst>
            </p:cNvPr>
            <p:cNvPicPr>
              <a:picLocks noChangeAspect="1"/>
            </p:cNvPicPr>
            <p:nvPr/>
          </p:nvPicPr>
          <p:blipFill>
            <a:blip r:embed="rId13"/>
            <a:srcRect/>
            <a:stretch/>
          </p:blipFill>
          <p:spPr>
            <a:xfrm>
              <a:off x="63914" y="1044618"/>
              <a:ext cx="950976" cy="950976"/>
            </a:xfrm>
            <a:prstGeom prst="rect">
              <a:avLst/>
            </a:prstGeom>
          </p:spPr>
        </p:pic>
      </p:grpSp>
    </p:spTree>
    <p:extLst>
      <p:ext uri="{BB962C8B-B14F-4D97-AF65-F5344CB8AC3E}">
        <p14:creationId xmlns:p14="http://schemas.microsoft.com/office/powerpoint/2010/main" val="466017276"/>
      </p:ext>
    </p:extLst>
  </p:cSld>
  <p:clrMap bg1="lt1" tx1="dk1" bg2="dk2" tx2="lt2" accent1="accent1" accent2="accent2" accent3="accent3" accent4="accent4" accent5="accent5" accent6="accent6" hlink="hlink" folHlink="folHlink"/>
  <p:sldLayoutIdLst>
    <p:sldLayoutId id="2147483704" r:id="rId1"/>
    <p:sldLayoutId id="214748370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4607"/>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ABC13B-A88A-B84D-84EC-1010CF6A53AF}"/>
              </a:ext>
            </a:extLst>
          </p:cNvPr>
          <p:cNvSpPr/>
          <p:nvPr userDrawn="1"/>
        </p:nvSpPr>
        <p:spPr>
          <a:xfrm>
            <a:off x="812800" y="3129675"/>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EXPRESS CARE</a:t>
            </a:r>
          </a:p>
        </p:txBody>
      </p:sp>
      <p:pic>
        <p:nvPicPr>
          <p:cNvPr id="18" name="Picture 17">
            <a:extLst>
              <a:ext uri="{FF2B5EF4-FFF2-40B4-BE49-F238E27FC236}">
                <a16:creationId xmlns:a16="http://schemas.microsoft.com/office/drawing/2014/main" id="{C72F323A-5921-D24F-BD52-F4F079F4F006}"/>
              </a:ext>
            </a:extLst>
          </p:cNvPr>
          <p:cNvPicPr>
            <a:picLocks noChangeAspect="1"/>
          </p:cNvPicPr>
          <p:nvPr userDrawn="1"/>
        </p:nvPicPr>
        <p:blipFill>
          <a:blip r:embed="rId5"/>
          <a:srcRect/>
          <a:stretch/>
        </p:blipFill>
        <p:spPr>
          <a:xfrm>
            <a:off x="1451563" y="512607"/>
            <a:ext cx="2905006" cy="2905006"/>
          </a:xfrm>
          <a:prstGeom prst="rect">
            <a:avLst/>
          </a:prstGeom>
        </p:spPr>
      </p:pic>
      <p:pic>
        <p:nvPicPr>
          <p:cNvPr id="19" name="Picture 18">
            <a:extLst>
              <a:ext uri="{FF2B5EF4-FFF2-40B4-BE49-F238E27FC236}">
                <a16:creationId xmlns:a16="http://schemas.microsoft.com/office/drawing/2014/main" id="{DA06A5B1-6251-C04A-AC49-06073ACB0F84}"/>
              </a:ext>
            </a:extLst>
          </p:cNvPr>
          <p:cNvPicPr>
            <a:picLocks noChangeAspect="1"/>
          </p:cNvPicPr>
          <p:nvPr userDrawn="1"/>
        </p:nvPicPr>
        <p:blipFill>
          <a:blip r:embed="rId6"/>
          <a:stretch>
            <a:fillRect/>
          </a:stretch>
        </p:blipFill>
        <p:spPr>
          <a:xfrm>
            <a:off x="0" y="6848076"/>
            <a:ext cx="12192000" cy="76200"/>
          </a:xfrm>
          <a:prstGeom prst="rect">
            <a:avLst/>
          </a:prstGeom>
        </p:spPr>
      </p:pic>
      <p:sp>
        <p:nvSpPr>
          <p:cNvPr id="2" name="Slide Number Placeholder 1">
            <a:extLst>
              <a:ext uri="{FF2B5EF4-FFF2-40B4-BE49-F238E27FC236}">
                <a16:creationId xmlns:a16="http://schemas.microsoft.com/office/drawing/2014/main" id="{1E1AE91A-EC28-344A-BBD3-0434864A089C}"/>
              </a:ext>
            </a:extLst>
          </p:cNvPr>
          <p:cNvSpPr>
            <a:spLocks noGrp="1"/>
          </p:cNvSpPr>
          <p:nvPr>
            <p:ph type="sldNum" sz="quarter" idx="4"/>
          </p:nvPr>
        </p:nvSpPr>
        <p:spPr>
          <a:xfrm>
            <a:off x="9318938" y="63425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921EF-CA43-0D49-9B9D-2AE4418D48DA}" type="slidenum">
              <a:rPr lang="en-US" smtClean="0"/>
              <a:t>‹#›</a:t>
            </a:fld>
            <a:endParaRPr lang="en-US"/>
          </a:p>
        </p:txBody>
      </p:sp>
      <p:grpSp>
        <p:nvGrpSpPr>
          <p:cNvPr id="21" name="Group 20">
            <a:extLst>
              <a:ext uri="{FF2B5EF4-FFF2-40B4-BE49-F238E27FC236}">
                <a16:creationId xmlns:a16="http://schemas.microsoft.com/office/drawing/2014/main" id="{74483B2E-49A8-9244-9A24-BA6143039390}"/>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36C693FD-EC6B-9E48-AA39-42C03262151F}"/>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76D6B739-2E79-5C44-9372-D36797B5D220}"/>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D2A889D3-CB77-E244-979A-AA9962034252}"/>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F4A7244E-DAC9-C34E-A4D6-9A1B8B3C7698}"/>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4811FAE5-7CC1-6F47-ABEE-CF61EF5CA9EB}"/>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FEB495F4-F041-F849-84C3-D51D919E693F}"/>
                </a:ext>
              </a:extLst>
            </p:cNvPr>
            <p:cNvPicPr>
              <a:picLocks noChangeAspect="1"/>
            </p:cNvPicPr>
            <p:nvPr/>
          </p:nvPicPr>
          <p:blipFill>
            <a:blip r:embed="rId9"/>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8D46322F-A65C-5144-A5A1-3EB3F99F9F6F}"/>
                </a:ext>
              </a:extLst>
            </p:cNvPr>
            <p:cNvPicPr>
              <a:picLocks noChangeAspect="1"/>
            </p:cNvPicPr>
            <p:nvPr/>
          </p:nvPicPr>
          <p:blipFill>
            <a:blip r:embed="rId10"/>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C51083C6-11AD-D041-BAA9-45853D0EF05B}"/>
                </a:ext>
              </a:extLst>
            </p:cNvPr>
            <p:cNvPicPr>
              <a:picLocks noChangeAspect="1"/>
            </p:cNvPicPr>
            <p:nvPr/>
          </p:nvPicPr>
          <p:blipFill>
            <a:blip r:embed="rId11"/>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983D9F33-2C4D-074F-82D9-9D6A46E441A8}"/>
                </a:ext>
              </a:extLst>
            </p:cNvPr>
            <p:cNvPicPr>
              <a:picLocks noChangeAspect="1"/>
            </p:cNvPicPr>
            <p:nvPr/>
          </p:nvPicPr>
          <p:blipFill>
            <a:blip r:embed="rId12"/>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4EB91955-1254-7D4D-8AC8-B1FEBFE1F8F7}"/>
                </a:ext>
              </a:extLst>
            </p:cNvPr>
            <p:cNvPicPr>
              <a:picLocks noChangeAspect="1"/>
            </p:cNvPicPr>
            <p:nvPr/>
          </p:nvPicPr>
          <p:blipFill>
            <a:blip r:embed="rId5"/>
            <a:srcRect/>
            <a:stretch/>
          </p:blipFill>
          <p:spPr>
            <a:xfrm>
              <a:off x="63914" y="1044618"/>
              <a:ext cx="950976" cy="950976"/>
            </a:xfrm>
            <a:prstGeom prst="rect">
              <a:avLst/>
            </a:prstGeom>
          </p:spPr>
        </p:pic>
      </p:grpSp>
    </p:spTree>
    <p:extLst>
      <p:ext uri="{BB962C8B-B14F-4D97-AF65-F5344CB8AC3E}">
        <p14:creationId xmlns:p14="http://schemas.microsoft.com/office/powerpoint/2010/main" val="220205346"/>
      </p:ext>
    </p:extLst>
  </p:cSld>
  <p:clrMap bg1="lt1" tx1="dk1" bg2="dk2" tx2="lt2" accent1="accent1" accent2="accent2" accent3="accent3" accent4="accent4" accent5="accent5" accent6="accent6" hlink="hlink" folHlink="folHlink"/>
  <p:sldLayoutIdLst>
    <p:sldLayoutId id="2147483707" r:id="rId1"/>
    <p:sldLayoutId id="214748370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6" name="Picture 5">
            <a:extLst>
              <a:ext uri="{FF2B5EF4-FFF2-40B4-BE49-F238E27FC236}">
                <a16:creationId xmlns:a16="http://schemas.microsoft.com/office/drawing/2014/main" id="{CB77445E-1D5D-C844-B60D-FA2C068D105A}"/>
              </a:ext>
            </a:extLst>
          </p:cNvPr>
          <p:cNvPicPr>
            <a:picLocks noChangeAspect="1"/>
          </p:cNvPicPr>
          <p:nvPr userDrawn="1"/>
        </p:nvPicPr>
        <p:blipFill>
          <a:blip r:embed="rId4"/>
          <a:stretch>
            <a:fillRect/>
          </a:stretch>
        </p:blipFill>
        <p:spPr>
          <a:xfrm>
            <a:off x="0" y="12700"/>
            <a:ext cx="12192000" cy="6845300"/>
          </a:xfrm>
          <a:prstGeom prst="rect">
            <a:avLst/>
          </a:prstGeom>
        </p:spPr>
      </p:pic>
      <p:sp>
        <p:nvSpPr>
          <p:cNvPr id="7" name="Round Diagonal Corner Rectangle 6">
            <a:extLst>
              <a:ext uri="{FF2B5EF4-FFF2-40B4-BE49-F238E27FC236}">
                <a16:creationId xmlns:a16="http://schemas.microsoft.com/office/drawing/2014/main" id="{ACFA5C72-46AA-EF48-898C-69792D939F25}"/>
              </a:ext>
            </a:extLst>
          </p:cNvPr>
          <p:cNvSpPr/>
          <p:nvPr userDrawn="1"/>
        </p:nvSpPr>
        <p:spPr>
          <a:xfrm flipH="1">
            <a:off x="5188688" y="990600"/>
            <a:ext cx="7155712" cy="505053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6194AD61-EB30-BB4D-9CBF-FAD782C61C8E}"/>
              </a:ext>
            </a:extLst>
          </p:cNvPr>
          <p:cNvPicPr>
            <a:picLocks noChangeAspect="1"/>
          </p:cNvPicPr>
          <p:nvPr userDrawn="1"/>
        </p:nvPicPr>
        <p:blipFill>
          <a:blip r:embed="rId5"/>
          <a:srcRect/>
          <a:stretch/>
        </p:blipFill>
        <p:spPr>
          <a:xfrm>
            <a:off x="1429624" y="587191"/>
            <a:ext cx="2905006" cy="2905006"/>
          </a:xfrm>
          <a:prstGeom prst="rect">
            <a:avLst/>
          </a:prstGeom>
        </p:spPr>
      </p:pic>
      <p:sp>
        <p:nvSpPr>
          <p:cNvPr id="17" name="Rectangle 16">
            <a:extLst>
              <a:ext uri="{FF2B5EF4-FFF2-40B4-BE49-F238E27FC236}">
                <a16:creationId xmlns:a16="http://schemas.microsoft.com/office/drawing/2014/main" id="{21C2FB35-8AD3-E44D-9460-353C4480D644}"/>
              </a:ext>
            </a:extLst>
          </p:cNvPr>
          <p:cNvSpPr/>
          <p:nvPr userDrawn="1"/>
        </p:nvSpPr>
        <p:spPr>
          <a:xfrm>
            <a:off x="790861" y="3204259"/>
            <a:ext cx="4182533" cy="449482"/>
          </a:xfrm>
          <a:prstGeom prst="rect">
            <a:avLst/>
          </a:prstGeom>
        </p:spPr>
        <p:txBody>
          <a:bodyPr wrap="square">
            <a:spAutoFit/>
          </a:bodyPr>
          <a:lstStyle/>
          <a:p>
            <a:pPr lvl="0" algn="ctr">
              <a:lnSpc>
                <a:spcPts val="3000"/>
              </a:lnSpc>
              <a:buClr>
                <a:srgbClr val="E31837"/>
              </a:buClr>
              <a:buSzPts val="4000"/>
            </a:pPr>
            <a:r>
              <a:rPr lang="en-US" sz="2400" b="0" i="0" dirty="0">
                <a:solidFill>
                  <a:srgbClr val="5A5B5D"/>
                </a:solidFill>
                <a:latin typeface="Arial Narrow" panose="020B0604020202020204" pitchFamily="34" charset="0"/>
                <a:ea typeface="Calibri"/>
                <a:cs typeface="Arial Narrow" panose="020B0604020202020204" pitchFamily="34" charset="0"/>
                <a:sym typeface="Calibri"/>
              </a:rPr>
              <a:t>CHALLENGE GROWTH</a:t>
            </a:r>
          </a:p>
        </p:txBody>
      </p:sp>
      <p:pic>
        <p:nvPicPr>
          <p:cNvPr id="19" name="Picture 18">
            <a:extLst>
              <a:ext uri="{FF2B5EF4-FFF2-40B4-BE49-F238E27FC236}">
                <a16:creationId xmlns:a16="http://schemas.microsoft.com/office/drawing/2014/main" id="{A34291ED-1A8D-9C4D-BCFA-A3D0B5FAE7A9}"/>
              </a:ext>
            </a:extLst>
          </p:cNvPr>
          <p:cNvPicPr>
            <a:picLocks noChangeAspect="1"/>
          </p:cNvPicPr>
          <p:nvPr userDrawn="1"/>
        </p:nvPicPr>
        <p:blipFill>
          <a:blip r:embed="rId6"/>
          <a:stretch>
            <a:fillRect/>
          </a:stretch>
        </p:blipFill>
        <p:spPr>
          <a:xfrm>
            <a:off x="0" y="6860776"/>
            <a:ext cx="12192000" cy="76200"/>
          </a:xfrm>
          <a:prstGeom prst="rect">
            <a:avLst/>
          </a:prstGeom>
        </p:spPr>
      </p:pic>
      <p:sp>
        <p:nvSpPr>
          <p:cNvPr id="2" name="Slide Number Placeholder 1">
            <a:extLst>
              <a:ext uri="{FF2B5EF4-FFF2-40B4-BE49-F238E27FC236}">
                <a16:creationId xmlns:a16="http://schemas.microsoft.com/office/drawing/2014/main" id="{29D715AE-BD44-A74A-A2C1-CE712FE24B64}"/>
              </a:ext>
            </a:extLst>
          </p:cNvPr>
          <p:cNvSpPr>
            <a:spLocks noGrp="1"/>
          </p:cNvSpPr>
          <p:nvPr>
            <p:ph type="sldNum" sz="quarter" idx="4"/>
          </p:nvPr>
        </p:nvSpPr>
        <p:spPr>
          <a:xfrm>
            <a:off x="9331817" y="63838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E2DAA-7800-1545-B2F6-EE3122871DC3}" type="slidenum">
              <a:rPr lang="en-US" smtClean="0"/>
              <a:t>‹#›</a:t>
            </a:fld>
            <a:endParaRPr lang="en-US"/>
          </a:p>
        </p:txBody>
      </p:sp>
      <p:grpSp>
        <p:nvGrpSpPr>
          <p:cNvPr id="21" name="Group 20">
            <a:extLst>
              <a:ext uri="{FF2B5EF4-FFF2-40B4-BE49-F238E27FC236}">
                <a16:creationId xmlns:a16="http://schemas.microsoft.com/office/drawing/2014/main" id="{A3504ECA-5879-C143-B979-C3A3FC9429F3}"/>
              </a:ext>
            </a:extLst>
          </p:cNvPr>
          <p:cNvGrpSpPr/>
          <p:nvPr userDrawn="1"/>
        </p:nvGrpSpPr>
        <p:grpSpPr>
          <a:xfrm>
            <a:off x="-114350" y="5010411"/>
            <a:ext cx="1250167" cy="1817281"/>
            <a:chOff x="-114350" y="5010411"/>
            <a:chExt cx="1250167" cy="1817281"/>
          </a:xfrm>
        </p:grpSpPr>
        <p:pic>
          <p:nvPicPr>
            <p:cNvPr id="22" name="Picture 21">
              <a:extLst>
                <a:ext uri="{FF2B5EF4-FFF2-40B4-BE49-F238E27FC236}">
                  <a16:creationId xmlns:a16="http://schemas.microsoft.com/office/drawing/2014/main" id="{F268247A-CF89-9B4A-877A-8BF50DE5C136}"/>
                </a:ext>
              </a:extLst>
            </p:cNvPr>
            <p:cNvPicPr>
              <a:picLocks noChangeAspect="1"/>
            </p:cNvPicPr>
            <p:nvPr userDrawn="1"/>
          </p:nvPicPr>
          <p:blipFill>
            <a:blip r:embed="rId7"/>
            <a:srcRect/>
            <a:stretch/>
          </p:blipFill>
          <p:spPr>
            <a:xfrm>
              <a:off x="104043" y="5991601"/>
              <a:ext cx="863486" cy="300911"/>
            </a:xfrm>
            <a:prstGeom prst="rect">
              <a:avLst/>
            </a:prstGeom>
          </p:spPr>
        </p:pic>
        <p:sp>
          <p:nvSpPr>
            <p:cNvPr id="23" name="Footer Placeholder 1">
              <a:extLst>
                <a:ext uri="{FF2B5EF4-FFF2-40B4-BE49-F238E27FC236}">
                  <a16:creationId xmlns:a16="http://schemas.microsoft.com/office/drawing/2014/main" id="{14EF4D45-1586-B249-BF1D-132090896C96}"/>
                </a:ext>
              </a:extLst>
            </p:cNvPr>
            <p:cNvSpPr txBox="1">
              <a:spLocks/>
            </p:cNvSpPr>
            <p:nvPr userDrawn="1"/>
          </p:nvSpPr>
          <p:spPr>
            <a:xfrm>
              <a:off x="-114350" y="6462567"/>
              <a:ext cx="1250167"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0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900" dirty="0"/>
                <a:t>© 2021</a:t>
              </a:r>
            </a:p>
            <a:p>
              <a:pPr algn="ctr"/>
              <a:r>
                <a:rPr lang="en-US" sz="900" dirty="0"/>
                <a:t>Search Institute</a:t>
              </a:r>
            </a:p>
          </p:txBody>
        </p:sp>
        <p:pic>
          <p:nvPicPr>
            <p:cNvPr id="24" name="Picture 23">
              <a:extLst>
                <a:ext uri="{FF2B5EF4-FFF2-40B4-BE49-F238E27FC236}">
                  <a16:creationId xmlns:a16="http://schemas.microsoft.com/office/drawing/2014/main" id="{D2DC7668-11CB-0C45-95B2-B709B31AB81C}"/>
                </a:ext>
              </a:extLst>
            </p:cNvPr>
            <p:cNvPicPr>
              <a:picLocks noChangeAspect="1"/>
            </p:cNvPicPr>
            <p:nvPr userDrawn="1"/>
          </p:nvPicPr>
          <p:blipFill>
            <a:blip r:embed="rId8"/>
            <a:stretch>
              <a:fillRect/>
            </a:stretch>
          </p:blipFill>
          <p:spPr>
            <a:xfrm>
              <a:off x="-91329" y="5010411"/>
              <a:ext cx="1204126" cy="931086"/>
            </a:xfrm>
            <a:prstGeom prst="rect">
              <a:avLst/>
            </a:prstGeom>
          </p:spPr>
        </p:pic>
      </p:grpSp>
      <p:grpSp>
        <p:nvGrpSpPr>
          <p:cNvPr id="25" name="Group 24">
            <a:extLst>
              <a:ext uri="{FF2B5EF4-FFF2-40B4-BE49-F238E27FC236}">
                <a16:creationId xmlns:a16="http://schemas.microsoft.com/office/drawing/2014/main" id="{266BDA61-D804-B24D-A93E-E208BDA4C175}"/>
              </a:ext>
            </a:extLst>
          </p:cNvPr>
          <p:cNvGrpSpPr/>
          <p:nvPr userDrawn="1"/>
        </p:nvGrpSpPr>
        <p:grpSpPr>
          <a:xfrm>
            <a:off x="225005" y="916503"/>
            <a:ext cx="695445" cy="3880427"/>
            <a:chOff x="63914" y="1024784"/>
            <a:chExt cx="954366" cy="5325148"/>
          </a:xfrm>
        </p:grpSpPr>
        <p:pic>
          <p:nvPicPr>
            <p:cNvPr id="26" name="Picture 25">
              <a:extLst>
                <a:ext uri="{FF2B5EF4-FFF2-40B4-BE49-F238E27FC236}">
                  <a16:creationId xmlns:a16="http://schemas.microsoft.com/office/drawing/2014/main" id="{64723F02-6955-C542-A8B2-728FEC935A52}"/>
                </a:ext>
              </a:extLst>
            </p:cNvPr>
            <p:cNvPicPr>
              <a:picLocks noChangeAspect="1"/>
            </p:cNvPicPr>
            <p:nvPr/>
          </p:nvPicPr>
          <p:blipFill>
            <a:blip r:embed="rId6"/>
            <a:stretch>
              <a:fillRect/>
            </a:stretch>
          </p:blipFill>
          <p:spPr>
            <a:xfrm rot="5400000" flipV="1">
              <a:off x="-2134446" y="3597374"/>
              <a:ext cx="5325148" cy="179967"/>
            </a:xfrm>
            <a:prstGeom prst="rect">
              <a:avLst/>
            </a:prstGeom>
          </p:spPr>
        </p:pic>
        <p:pic>
          <p:nvPicPr>
            <p:cNvPr id="27" name="Picture 26">
              <a:extLst>
                <a:ext uri="{FF2B5EF4-FFF2-40B4-BE49-F238E27FC236}">
                  <a16:creationId xmlns:a16="http://schemas.microsoft.com/office/drawing/2014/main" id="{94E5F75B-763F-164A-9CBD-32FC4841F4C2}"/>
                </a:ext>
              </a:extLst>
            </p:cNvPr>
            <p:cNvPicPr>
              <a:picLocks noChangeAspect="1"/>
            </p:cNvPicPr>
            <p:nvPr/>
          </p:nvPicPr>
          <p:blipFill>
            <a:blip r:embed="rId5"/>
            <a:srcRect/>
            <a:stretch/>
          </p:blipFill>
          <p:spPr>
            <a:xfrm>
              <a:off x="66937" y="2091965"/>
              <a:ext cx="951343" cy="951343"/>
            </a:xfrm>
            <a:prstGeom prst="rect">
              <a:avLst/>
            </a:prstGeom>
          </p:spPr>
        </p:pic>
        <p:pic>
          <p:nvPicPr>
            <p:cNvPr id="28" name="Picture 27">
              <a:extLst>
                <a:ext uri="{FF2B5EF4-FFF2-40B4-BE49-F238E27FC236}">
                  <a16:creationId xmlns:a16="http://schemas.microsoft.com/office/drawing/2014/main" id="{0AF890CC-BD93-BC4D-8028-DA24861C3C84}"/>
                </a:ext>
              </a:extLst>
            </p:cNvPr>
            <p:cNvPicPr>
              <a:picLocks noChangeAspect="1"/>
            </p:cNvPicPr>
            <p:nvPr/>
          </p:nvPicPr>
          <p:blipFill>
            <a:blip r:embed="rId9"/>
            <a:srcRect/>
            <a:stretch/>
          </p:blipFill>
          <p:spPr>
            <a:xfrm>
              <a:off x="66937" y="3119436"/>
              <a:ext cx="951343" cy="951343"/>
            </a:xfrm>
            <a:prstGeom prst="rect">
              <a:avLst/>
            </a:prstGeom>
          </p:spPr>
        </p:pic>
        <p:pic>
          <p:nvPicPr>
            <p:cNvPr id="29" name="Picture 28">
              <a:extLst>
                <a:ext uri="{FF2B5EF4-FFF2-40B4-BE49-F238E27FC236}">
                  <a16:creationId xmlns:a16="http://schemas.microsoft.com/office/drawing/2014/main" id="{C95FFC1F-CDAC-674E-80BC-ED02BCFDF4F8}"/>
                </a:ext>
              </a:extLst>
            </p:cNvPr>
            <p:cNvPicPr>
              <a:picLocks noChangeAspect="1"/>
            </p:cNvPicPr>
            <p:nvPr/>
          </p:nvPicPr>
          <p:blipFill>
            <a:blip r:embed="rId10"/>
            <a:srcRect/>
            <a:stretch/>
          </p:blipFill>
          <p:spPr>
            <a:xfrm>
              <a:off x="66936" y="5324848"/>
              <a:ext cx="951343" cy="951343"/>
            </a:xfrm>
            <a:prstGeom prst="rect">
              <a:avLst/>
            </a:prstGeom>
          </p:spPr>
        </p:pic>
        <p:pic>
          <p:nvPicPr>
            <p:cNvPr id="30" name="Picture 29">
              <a:extLst>
                <a:ext uri="{FF2B5EF4-FFF2-40B4-BE49-F238E27FC236}">
                  <a16:creationId xmlns:a16="http://schemas.microsoft.com/office/drawing/2014/main" id="{FC4D131B-9376-7F46-90F2-7405334DBAF3}"/>
                </a:ext>
              </a:extLst>
            </p:cNvPr>
            <p:cNvPicPr>
              <a:picLocks noChangeAspect="1"/>
            </p:cNvPicPr>
            <p:nvPr/>
          </p:nvPicPr>
          <p:blipFill>
            <a:blip r:embed="rId11"/>
            <a:srcRect/>
            <a:stretch/>
          </p:blipFill>
          <p:spPr>
            <a:xfrm>
              <a:off x="66936" y="4222142"/>
              <a:ext cx="951343" cy="951343"/>
            </a:xfrm>
            <a:prstGeom prst="rect">
              <a:avLst/>
            </a:prstGeom>
          </p:spPr>
        </p:pic>
        <p:pic>
          <p:nvPicPr>
            <p:cNvPr id="31" name="Picture 30">
              <a:extLst>
                <a:ext uri="{FF2B5EF4-FFF2-40B4-BE49-F238E27FC236}">
                  <a16:creationId xmlns:a16="http://schemas.microsoft.com/office/drawing/2014/main" id="{E3FC2FD8-B02B-3C40-AA84-422EC3B9B3B6}"/>
                </a:ext>
              </a:extLst>
            </p:cNvPr>
            <p:cNvPicPr>
              <a:picLocks noChangeAspect="1"/>
            </p:cNvPicPr>
            <p:nvPr/>
          </p:nvPicPr>
          <p:blipFill>
            <a:blip r:embed="rId12"/>
            <a:srcRect/>
            <a:stretch/>
          </p:blipFill>
          <p:spPr>
            <a:xfrm>
              <a:off x="63914" y="1044618"/>
              <a:ext cx="950976" cy="950976"/>
            </a:xfrm>
            <a:prstGeom prst="rect">
              <a:avLst/>
            </a:prstGeom>
          </p:spPr>
        </p:pic>
      </p:grpSp>
    </p:spTree>
    <p:extLst>
      <p:ext uri="{BB962C8B-B14F-4D97-AF65-F5344CB8AC3E}">
        <p14:creationId xmlns:p14="http://schemas.microsoft.com/office/powerpoint/2010/main" val="1583196309"/>
      </p:ext>
    </p:extLst>
  </p:cSld>
  <p:clrMap bg1="lt1" tx1="dk1" bg2="dk2" tx2="lt2" accent1="accent1" accent2="accent2" accent3="accent3" accent4="accent4" accent5="accent5" accent6="accent6" hlink="hlink" folHlink="folHlink"/>
  <p:sldLayoutIdLst>
    <p:sldLayoutId id="2147483710" r:id="rId1"/>
    <p:sldLayoutId id="214748371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ner@searchinstitute.org"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E039-0263-264A-A038-CD46DCEAF816}"/>
              </a:ext>
            </a:extLst>
          </p:cNvPr>
          <p:cNvSpPr>
            <a:spLocks noGrp="1"/>
          </p:cNvSpPr>
          <p:nvPr>
            <p:ph type="title"/>
          </p:nvPr>
        </p:nvSpPr>
        <p:spPr/>
        <p:txBody>
          <a:bodyPr/>
          <a:lstStyle/>
          <a:p>
            <a:r>
              <a:rPr lang="en-US" dirty="0"/>
              <a:t>How to Use This Deck</a:t>
            </a:r>
          </a:p>
        </p:txBody>
      </p:sp>
      <p:sp>
        <p:nvSpPr>
          <p:cNvPr id="3" name="Content Placeholder 2">
            <a:extLst>
              <a:ext uri="{FF2B5EF4-FFF2-40B4-BE49-F238E27FC236}">
                <a16:creationId xmlns:a16="http://schemas.microsoft.com/office/drawing/2014/main" id="{8CDD6E79-9B15-4D4B-B2F5-00B843403972}"/>
              </a:ext>
            </a:extLst>
          </p:cNvPr>
          <p:cNvSpPr>
            <a:spLocks noGrp="1"/>
          </p:cNvSpPr>
          <p:nvPr>
            <p:ph sz="quarter" idx="13"/>
          </p:nvPr>
        </p:nvSpPr>
        <p:spPr>
          <a:xfrm>
            <a:off x="1875933" y="1600199"/>
            <a:ext cx="8257881" cy="4913313"/>
          </a:xfrm>
        </p:spPr>
        <p:txBody>
          <a:bodyPr/>
          <a:lstStyle/>
          <a:p>
            <a:pPr>
              <a:lnSpc>
                <a:spcPct val="130000"/>
              </a:lnSpc>
              <a:spcBef>
                <a:spcPts val="2200"/>
              </a:spcBef>
            </a:pPr>
            <a:r>
              <a:rPr lang="en-US" dirty="0"/>
              <a:t>Customize</a:t>
            </a:r>
          </a:p>
          <a:p>
            <a:pPr>
              <a:lnSpc>
                <a:spcPct val="130000"/>
              </a:lnSpc>
              <a:spcBef>
                <a:spcPts val="2200"/>
              </a:spcBef>
            </a:pPr>
            <a:r>
              <a:rPr lang="en-US" dirty="0"/>
              <a:t>If you find ways to improve the slides or have trouble with any of them, send your feedback to: </a:t>
            </a:r>
            <a:r>
              <a:rPr lang="en-US" dirty="0">
                <a:hlinkClick r:id="rId3"/>
              </a:rPr>
              <a:t>gener@searchinstitute.org</a:t>
            </a:r>
            <a:r>
              <a:rPr lang="en-US" dirty="0"/>
              <a:t>. We’ll incorporate your feedback into the next version.</a:t>
            </a:r>
          </a:p>
        </p:txBody>
      </p:sp>
    </p:spTree>
    <p:extLst>
      <p:ext uri="{BB962C8B-B14F-4D97-AF65-F5344CB8AC3E}">
        <p14:creationId xmlns:p14="http://schemas.microsoft.com/office/powerpoint/2010/main" val="2660404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E93B81-CC2E-704A-8735-12B1FAED7AAF}"/>
              </a:ext>
            </a:extLst>
          </p:cNvPr>
          <p:cNvSpPr txBox="1"/>
          <p:nvPr/>
        </p:nvSpPr>
        <p:spPr>
          <a:xfrm>
            <a:off x="475304" y="3428978"/>
            <a:ext cx="1399742"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EXPRESS</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CARE</a:t>
            </a:r>
          </a:p>
        </p:txBody>
      </p:sp>
      <p:sp>
        <p:nvSpPr>
          <p:cNvPr id="7" name="TextBox 6">
            <a:extLst>
              <a:ext uri="{FF2B5EF4-FFF2-40B4-BE49-F238E27FC236}">
                <a16:creationId xmlns:a16="http://schemas.microsoft.com/office/drawing/2014/main" id="{EA3EAF3A-37C2-E649-9E3F-53373B35E5F1}"/>
              </a:ext>
            </a:extLst>
          </p:cNvPr>
          <p:cNvSpPr txBox="1"/>
          <p:nvPr/>
        </p:nvSpPr>
        <p:spPr>
          <a:xfrm>
            <a:off x="2581626" y="3428978"/>
            <a:ext cx="1741182"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CHALLENGE</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GROWTH</a:t>
            </a:r>
          </a:p>
        </p:txBody>
      </p:sp>
      <p:sp>
        <p:nvSpPr>
          <p:cNvPr id="8" name="TextBox 7">
            <a:extLst>
              <a:ext uri="{FF2B5EF4-FFF2-40B4-BE49-F238E27FC236}">
                <a16:creationId xmlns:a16="http://schemas.microsoft.com/office/drawing/2014/main" id="{E624FA80-7A7D-8247-8362-DB2372183EA5}"/>
              </a:ext>
            </a:extLst>
          </p:cNvPr>
          <p:cNvSpPr txBox="1"/>
          <p:nvPr/>
        </p:nvSpPr>
        <p:spPr>
          <a:xfrm>
            <a:off x="8005100" y="3428978"/>
            <a:ext cx="1154483"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SHARE</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POWER</a:t>
            </a:r>
          </a:p>
        </p:txBody>
      </p:sp>
      <p:sp>
        <p:nvSpPr>
          <p:cNvPr id="9" name="TextBox 8">
            <a:extLst>
              <a:ext uri="{FF2B5EF4-FFF2-40B4-BE49-F238E27FC236}">
                <a16:creationId xmlns:a16="http://schemas.microsoft.com/office/drawing/2014/main" id="{35E98099-97E5-814D-8EBA-C7F2DC17EB50}"/>
              </a:ext>
            </a:extLst>
          </p:cNvPr>
          <p:cNvSpPr txBox="1"/>
          <p:nvPr/>
        </p:nvSpPr>
        <p:spPr>
          <a:xfrm>
            <a:off x="5174837" y="3428978"/>
            <a:ext cx="1426994"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PROVIDE</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SUPPORT</a:t>
            </a:r>
          </a:p>
        </p:txBody>
      </p:sp>
      <p:sp>
        <p:nvSpPr>
          <p:cNvPr id="10" name="TextBox 9">
            <a:extLst>
              <a:ext uri="{FF2B5EF4-FFF2-40B4-BE49-F238E27FC236}">
                <a16:creationId xmlns:a16="http://schemas.microsoft.com/office/drawing/2014/main" id="{352B61AE-6409-7946-B9BE-A753127D90F5}"/>
              </a:ext>
            </a:extLst>
          </p:cNvPr>
          <p:cNvSpPr txBox="1"/>
          <p:nvPr/>
        </p:nvSpPr>
        <p:spPr>
          <a:xfrm>
            <a:off x="10163607" y="3428978"/>
            <a:ext cx="1994457"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EXPAND</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POSSIBILITIES</a:t>
            </a:r>
          </a:p>
        </p:txBody>
      </p:sp>
      <p:grpSp>
        <p:nvGrpSpPr>
          <p:cNvPr id="11" name="Group 10">
            <a:extLst>
              <a:ext uri="{FF2B5EF4-FFF2-40B4-BE49-F238E27FC236}">
                <a16:creationId xmlns:a16="http://schemas.microsoft.com/office/drawing/2014/main" id="{54570E7B-2703-DB49-AC58-73168EA55517}"/>
              </a:ext>
            </a:extLst>
          </p:cNvPr>
          <p:cNvGrpSpPr/>
          <p:nvPr/>
        </p:nvGrpSpPr>
        <p:grpSpPr>
          <a:xfrm>
            <a:off x="-198665" y="1453555"/>
            <a:ext cx="12411239" cy="2029206"/>
            <a:chOff x="3041115" y="734314"/>
            <a:chExt cx="5818702" cy="951343"/>
          </a:xfrm>
        </p:grpSpPr>
        <p:pic>
          <p:nvPicPr>
            <p:cNvPr id="12" name="Picture 11">
              <a:extLst>
                <a:ext uri="{FF2B5EF4-FFF2-40B4-BE49-F238E27FC236}">
                  <a16:creationId xmlns:a16="http://schemas.microsoft.com/office/drawing/2014/main" id="{9A0D3904-C6F5-934D-9522-06467BB1CD75}"/>
                </a:ext>
              </a:extLst>
            </p:cNvPr>
            <p:cNvPicPr>
              <a:picLocks noChangeAspect="1"/>
            </p:cNvPicPr>
            <p:nvPr/>
          </p:nvPicPr>
          <p:blipFill>
            <a:blip r:embed="rId3"/>
            <a:stretch>
              <a:fillRect/>
            </a:stretch>
          </p:blipFill>
          <p:spPr>
            <a:xfrm flipV="1">
              <a:off x="3041115" y="1111662"/>
              <a:ext cx="5818702" cy="196647"/>
            </a:xfrm>
            <a:prstGeom prst="rect">
              <a:avLst/>
            </a:prstGeom>
          </p:spPr>
        </p:pic>
        <p:pic>
          <p:nvPicPr>
            <p:cNvPr id="13" name="Picture 12">
              <a:extLst>
                <a:ext uri="{FF2B5EF4-FFF2-40B4-BE49-F238E27FC236}">
                  <a16:creationId xmlns:a16="http://schemas.microsoft.com/office/drawing/2014/main" id="{A6AB8FDF-95C9-454C-9DF3-A490410273BB}"/>
                </a:ext>
              </a:extLst>
            </p:cNvPr>
            <p:cNvPicPr>
              <a:picLocks noChangeAspect="1"/>
            </p:cNvPicPr>
            <p:nvPr/>
          </p:nvPicPr>
          <p:blipFill>
            <a:blip r:embed="rId4"/>
            <a:srcRect/>
            <a:stretch/>
          </p:blipFill>
          <p:spPr>
            <a:xfrm>
              <a:off x="4289890" y="734314"/>
              <a:ext cx="951343" cy="951343"/>
            </a:xfrm>
            <a:prstGeom prst="rect">
              <a:avLst/>
            </a:prstGeom>
          </p:spPr>
        </p:pic>
        <p:pic>
          <p:nvPicPr>
            <p:cNvPr id="14" name="Picture 13">
              <a:extLst>
                <a:ext uri="{FF2B5EF4-FFF2-40B4-BE49-F238E27FC236}">
                  <a16:creationId xmlns:a16="http://schemas.microsoft.com/office/drawing/2014/main" id="{50050FBD-CA1B-D54C-99BC-4846622F4EA0}"/>
                </a:ext>
              </a:extLst>
            </p:cNvPr>
            <p:cNvPicPr>
              <a:picLocks noChangeAspect="1"/>
            </p:cNvPicPr>
            <p:nvPr/>
          </p:nvPicPr>
          <p:blipFill>
            <a:blip r:embed="rId5"/>
            <a:srcRect/>
            <a:stretch/>
          </p:blipFill>
          <p:spPr>
            <a:xfrm>
              <a:off x="5419182" y="734314"/>
              <a:ext cx="951343" cy="951343"/>
            </a:xfrm>
            <a:prstGeom prst="rect">
              <a:avLst/>
            </a:prstGeom>
          </p:spPr>
        </p:pic>
        <p:pic>
          <p:nvPicPr>
            <p:cNvPr id="15" name="Picture 14">
              <a:extLst>
                <a:ext uri="{FF2B5EF4-FFF2-40B4-BE49-F238E27FC236}">
                  <a16:creationId xmlns:a16="http://schemas.microsoft.com/office/drawing/2014/main" id="{6EEDDB84-9CFF-7A4B-92EA-E41932995AB8}"/>
                </a:ext>
              </a:extLst>
            </p:cNvPr>
            <p:cNvPicPr>
              <a:picLocks noChangeAspect="1"/>
            </p:cNvPicPr>
            <p:nvPr/>
          </p:nvPicPr>
          <p:blipFill>
            <a:blip r:embed="rId6"/>
            <a:srcRect/>
            <a:stretch/>
          </p:blipFill>
          <p:spPr>
            <a:xfrm>
              <a:off x="7891064" y="734314"/>
              <a:ext cx="951343" cy="951343"/>
            </a:xfrm>
            <a:prstGeom prst="rect">
              <a:avLst/>
            </a:prstGeom>
          </p:spPr>
        </p:pic>
        <p:pic>
          <p:nvPicPr>
            <p:cNvPr id="16" name="Picture 15">
              <a:extLst>
                <a:ext uri="{FF2B5EF4-FFF2-40B4-BE49-F238E27FC236}">
                  <a16:creationId xmlns:a16="http://schemas.microsoft.com/office/drawing/2014/main" id="{D21A6804-C885-164E-A7C6-502D1765739D}"/>
                </a:ext>
              </a:extLst>
            </p:cNvPr>
            <p:cNvPicPr>
              <a:picLocks noChangeAspect="1"/>
            </p:cNvPicPr>
            <p:nvPr/>
          </p:nvPicPr>
          <p:blipFill>
            <a:blip r:embed="rId7"/>
            <a:srcRect/>
            <a:stretch/>
          </p:blipFill>
          <p:spPr>
            <a:xfrm>
              <a:off x="6681329" y="734314"/>
              <a:ext cx="951343" cy="951343"/>
            </a:xfrm>
            <a:prstGeom prst="rect">
              <a:avLst/>
            </a:prstGeom>
          </p:spPr>
        </p:pic>
        <p:pic>
          <p:nvPicPr>
            <p:cNvPr id="17" name="Picture 16">
              <a:extLst>
                <a:ext uri="{FF2B5EF4-FFF2-40B4-BE49-F238E27FC236}">
                  <a16:creationId xmlns:a16="http://schemas.microsoft.com/office/drawing/2014/main" id="{38C2146F-7000-0945-B6C3-9F8CA2DA745E}"/>
                </a:ext>
              </a:extLst>
            </p:cNvPr>
            <p:cNvPicPr>
              <a:picLocks noChangeAspect="1"/>
            </p:cNvPicPr>
            <p:nvPr/>
          </p:nvPicPr>
          <p:blipFill>
            <a:blip r:embed="rId8"/>
            <a:srcRect/>
            <a:stretch/>
          </p:blipFill>
          <p:spPr>
            <a:xfrm>
              <a:off x="3209718" y="734314"/>
              <a:ext cx="950976" cy="950976"/>
            </a:xfrm>
            <a:prstGeom prst="rect">
              <a:avLst/>
            </a:prstGeom>
          </p:spPr>
        </p:pic>
      </p:grpSp>
      <p:sp>
        <p:nvSpPr>
          <p:cNvPr id="18" name="TextBox 17">
            <a:extLst>
              <a:ext uri="{FF2B5EF4-FFF2-40B4-BE49-F238E27FC236}">
                <a16:creationId xmlns:a16="http://schemas.microsoft.com/office/drawing/2014/main" id="{55E4712C-6208-6A41-8B27-2160040C58C1}"/>
              </a:ext>
            </a:extLst>
          </p:cNvPr>
          <p:cNvSpPr txBox="1"/>
          <p:nvPr/>
        </p:nvSpPr>
        <p:spPr>
          <a:xfrm>
            <a:off x="965449" y="213894"/>
            <a:ext cx="7816563" cy="584775"/>
          </a:xfrm>
          <a:prstGeom prst="rect">
            <a:avLst/>
          </a:prstGeom>
          <a:noFill/>
        </p:spPr>
        <p:txBody>
          <a:bodyPr wrap="none" rtlCol="0">
            <a:spAutoFit/>
          </a:bodyPr>
          <a:lstStyle/>
          <a:p>
            <a:r>
              <a:rPr lang="en-US" sz="3200" dirty="0"/>
              <a:t>Five Keys to Youth—Parent Relationships</a:t>
            </a:r>
          </a:p>
        </p:txBody>
      </p:sp>
      <p:sp>
        <p:nvSpPr>
          <p:cNvPr id="19" name="Rectangle 18">
            <a:extLst>
              <a:ext uri="{FF2B5EF4-FFF2-40B4-BE49-F238E27FC236}">
                <a16:creationId xmlns:a16="http://schemas.microsoft.com/office/drawing/2014/main" id="{2F3CB444-493A-144F-8745-D732D2086C2E}"/>
              </a:ext>
            </a:extLst>
          </p:cNvPr>
          <p:cNvSpPr/>
          <p:nvPr/>
        </p:nvSpPr>
        <p:spPr>
          <a:xfrm>
            <a:off x="7712964" y="3377011"/>
            <a:ext cx="1719072" cy="798490"/>
          </a:xfrm>
          <a:prstGeom prst="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DEC79AC-1306-2449-9CB4-8F1AB3E57F59}"/>
              </a:ext>
            </a:extLst>
          </p:cNvPr>
          <p:cNvSpPr/>
          <p:nvPr/>
        </p:nvSpPr>
        <p:spPr>
          <a:xfrm>
            <a:off x="332151" y="3377011"/>
            <a:ext cx="1714683" cy="798490"/>
          </a:xfrm>
          <a:prstGeom prst="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43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88D9-0219-DB4F-A8CD-64420A7823C9}"/>
              </a:ext>
            </a:extLst>
          </p:cNvPr>
          <p:cNvSpPr>
            <a:spLocks noGrp="1"/>
          </p:cNvSpPr>
          <p:nvPr>
            <p:ph type="title"/>
          </p:nvPr>
        </p:nvSpPr>
        <p:spPr/>
        <p:txBody>
          <a:bodyPr/>
          <a:lstStyle/>
          <a:p>
            <a:r>
              <a:rPr lang="en-US" dirty="0"/>
              <a:t>Power Struggles: Questions to Ask Yourself</a:t>
            </a:r>
          </a:p>
        </p:txBody>
      </p:sp>
      <p:sp>
        <p:nvSpPr>
          <p:cNvPr id="3" name="Content Placeholder 2">
            <a:extLst>
              <a:ext uri="{FF2B5EF4-FFF2-40B4-BE49-F238E27FC236}">
                <a16:creationId xmlns:a16="http://schemas.microsoft.com/office/drawing/2014/main" id="{72D113EA-1227-544D-B042-C99748E28E67}"/>
              </a:ext>
            </a:extLst>
          </p:cNvPr>
          <p:cNvSpPr>
            <a:spLocks noGrp="1"/>
          </p:cNvSpPr>
          <p:nvPr>
            <p:ph sz="quarter" idx="13"/>
          </p:nvPr>
        </p:nvSpPr>
        <p:spPr>
          <a:xfrm>
            <a:off x="1537252" y="1405421"/>
            <a:ext cx="10025615" cy="5167658"/>
          </a:xfrm>
        </p:spPr>
        <p:txBody>
          <a:bodyPr>
            <a:normAutofit/>
          </a:bodyPr>
          <a:lstStyle/>
          <a:p>
            <a:pPr marL="0" indent="0">
              <a:spcBef>
                <a:spcPts val="2200"/>
              </a:spcBef>
              <a:buNone/>
            </a:pPr>
            <a:r>
              <a:rPr lang="en-US" b="1" dirty="0"/>
              <a:t>1. What will help you slow down and cool down?</a:t>
            </a:r>
            <a:r>
              <a:rPr lang="en-US" dirty="0"/>
              <a:t> </a:t>
            </a:r>
          </a:p>
          <a:p>
            <a:pPr marL="0" indent="0">
              <a:spcBef>
                <a:spcPts val="2200"/>
              </a:spcBef>
              <a:buNone/>
            </a:pPr>
            <a:r>
              <a:rPr lang="en-US" b="1" dirty="0"/>
              <a:t>2. What’s behind the power struggle?</a:t>
            </a:r>
            <a:endParaRPr lang="en-US" dirty="0"/>
          </a:p>
          <a:p>
            <a:pPr marL="0" indent="0">
              <a:spcBef>
                <a:spcPts val="2200"/>
              </a:spcBef>
              <a:buNone/>
            </a:pPr>
            <a:r>
              <a:rPr lang="en-US" b="1" dirty="0"/>
              <a:t>3. Are they right this time?</a:t>
            </a:r>
            <a:endParaRPr lang="en-US" dirty="0"/>
          </a:p>
          <a:p>
            <a:pPr marL="0" indent="0">
              <a:spcBef>
                <a:spcPts val="2200"/>
              </a:spcBef>
              <a:buNone/>
            </a:pPr>
            <a:r>
              <a:rPr lang="en-US" b="1" dirty="0"/>
              <a:t>4. What’s the best way to share power in this instance?</a:t>
            </a:r>
            <a:endParaRPr lang="en-US" dirty="0"/>
          </a:p>
          <a:p>
            <a:pPr marL="0" indent="0">
              <a:spcBef>
                <a:spcPts val="2200"/>
              </a:spcBef>
              <a:buNone/>
            </a:pPr>
            <a:r>
              <a:rPr lang="en-US" b="1" dirty="0"/>
              <a:t>5. Do you need to stay firm this time?</a:t>
            </a:r>
            <a:endParaRPr lang="en-US" dirty="0"/>
          </a:p>
          <a:p>
            <a:pPr marL="0" indent="0">
              <a:spcBef>
                <a:spcPts val="2200"/>
              </a:spcBef>
              <a:buNone/>
            </a:pPr>
            <a:r>
              <a:rPr lang="en-US" b="1" dirty="0"/>
              <a:t>6. When can you say yes?</a:t>
            </a:r>
          </a:p>
          <a:p>
            <a:pPr marL="0" indent="0">
              <a:spcBef>
                <a:spcPts val="2200"/>
              </a:spcBef>
              <a:buNone/>
            </a:pPr>
            <a:r>
              <a:rPr lang="en-US" b="1" dirty="0"/>
              <a:t>7. How will you keep expressing care?</a:t>
            </a:r>
            <a:endParaRPr lang="en-US" dirty="0"/>
          </a:p>
          <a:p>
            <a:pPr marL="0" indent="0">
              <a:spcBef>
                <a:spcPts val="2200"/>
              </a:spcBef>
              <a:buNone/>
            </a:pPr>
            <a:r>
              <a:rPr lang="en-US" b="1" dirty="0"/>
              <a:t>8. What’s the big picture?</a:t>
            </a:r>
            <a:endParaRPr lang="en-US" dirty="0"/>
          </a:p>
        </p:txBody>
      </p:sp>
    </p:spTree>
    <p:extLst>
      <p:ext uri="{BB962C8B-B14F-4D97-AF65-F5344CB8AC3E}">
        <p14:creationId xmlns:p14="http://schemas.microsoft.com/office/powerpoint/2010/main" val="401408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C33CBE-0AF0-4B44-8857-B6FE070E58CC}"/>
              </a:ext>
            </a:extLst>
          </p:cNvPr>
          <p:cNvSpPr>
            <a:spLocks noGrp="1"/>
          </p:cNvSpPr>
          <p:nvPr>
            <p:ph type="title"/>
          </p:nvPr>
        </p:nvSpPr>
        <p:spPr>
          <a:xfrm>
            <a:off x="1423191" y="167856"/>
            <a:ext cx="10540790" cy="685482"/>
          </a:xfrm>
        </p:spPr>
        <p:txBody>
          <a:bodyPr/>
          <a:lstStyle/>
          <a:p>
            <a:pPr algn="r"/>
            <a:r>
              <a:rPr lang="en-US" i="1" dirty="0">
                <a:solidFill>
                  <a:srgbClr val="F5A731"/>
                </a:solidFill>
              </a:rPr>
              <a:t>“Treat me with respect and give me a say”</a:t>
            </a:r>
          </a:p>
        </p:txBody>
      </p:sp>
      <p:sp>
        <p:nvSpPr>
          <p:cNvPr id="4" name="Content Placeholder 3">
            <a:extLst>
              <a:ext uri="{FF2B5EF4-FFF2-40B4-BE49-F238E27FC236}">
                <a16:creationId xmlns:a16="http://schemas.microsoft.com/office/drawing/2014/main" id="{BBD3B1A0-C518-9944-90A6-F4BCB85284B7}"/>
              </a:ext>
            </a:extLst>
          </p:cNvPr>
          <p:cNvSpPr>
            <a:spLocks noGrp="1"/>
          </p:cNvSpPr>
          <p:nvPr>
            <p:ph idx="1"/>
          </p:nvPr>
        </p:nvSpPr>
        <p:spPr>
          <a:xfrm>
            <a:off x="5480913" y="1676023"/>
            <a:ext cx="2408733" cy="4306965"/>
          </a:xfrm>
        </p:spPr>
        <p:txBody>
          <a:bodyPr/>
          <a:lstStyle/>
          <a:p>
            <a:pPr marL="15240" indent="0">
              <a:buNone/>
            </a:pPr>
            <a:r>
              <a:rPr lang="en-US" sz="2800" dirty="0"/>
              <a:t>Parents</a:t>
            </a:r>
          </a:p>
          <a:p>
            <a:pPr marL="230188" indent="-214313">
              <a:lnSpc>
                <a:spcPct val="120000"/>
              </a:lnSpc>
              <a:spcBef>
                <a:spcPts val="1272"/>
              </a:spcBef>
              <a:buSzPct val="100000"/>
            </a:pPr>
            <a:r>
              <a:rPr lang="en-US" sz="2000" dirty="0"/>
              <a:t>Deepens their relationships with kids</a:t>
            </a:r>
          </a:p>
          <a:p>
            <a:pPr marL="230188" indent="-214313">
              <a:lnSpc>
                <a:spcPct val="120000"/>
              </a:lnSpc>
              <a:spcBef>
                <a:spcPts val="1272"/>
              </a:spcBef>
              <a:buSzPct val="100000"/>
            </a:pPr>
            <a:r>
              <a:rPr lang="en-US" sz="2000" dirty="0"/>
              <a:t>Learn to trust kids</a:t>
            </a:r>
          </a:p>
        </p:txBody>
      </p:sp>
      <p:sp>
        <p:nvSpPr>
          <p:cNvPr id="6" name="Content Placeholder 7">
            <a:extLst>
              <a:ext uri="{FF2B5EF4-FFF2-40B4-BE49-F238E27FC236}">
                <a16:creationId xmlns:a16="http://schemas.microsoft.com/office/drawing/2014/main" id="{DC23AEBB-0FEF-234D-893B-AB18FCB51382}"/>
              </a:ext>
            </a:extLst>
          </p:cNvPr>
          <p:cNvSpPr>
            <a:spLocks noGrp="1"/>
          </p:cNvSpPr>
          <p:nvPr>
            <p:ph sz="quarter" idx="10"/>
          </p:nvPr>
        </p:nvSpPr>
        <p:spPr>
          <a:xfrm>
            <a:off x="1423191" y="4040522"/>
            <a:ext cx="3033713" cy="2586559"/>
          </a:xfrm>
        </p:spPr>
        <p:txBody>
          <a:bodyPr/>
          <a:lstStyle/>
          <a:p>
            <a:pPr algn="ctr">
              <a:spcBef>
                <a:spcPts val="1200"/>
              </a:spcBef>
            </a:pPr>
            <a:r>
              <a:rPr lang="en-US" sz="2400" dirty="0"/>
              <a:t>Respect me</a:t>
            </a:r>
          </a:p>
          <a:p>
            <a:pPr algn="ctr">
              <a:spcBef>
                <a:spcPts val="1200"/>
              </a:spcBef>
            </a:pPr>
            <a:r>
              <a:rPr lang="en-US" sz="2400" dirty="0"/>
              <a:t>Include me</a:t>
            </a:r>
          </a:p>
          <a:p>
            <a:pPr algn="ctr">
              <a:spcBef>
                <a:spcPts val="1200"/>
              </a:spcBef>
            </a:pPr>
            <a:r>
              <a:rPr lang="en-US" sz="2400" dirty="0"/>
              <a:t>Collaborate</a:t>
            </a:r>
          </a:p>
          <a:p>
            <a:pPr algn="ctr">
              <a:spcBef>
                <a:spcPts val="1200"/>
              </a:spcBef>
            </a:pPr>
            <a:r>
              <a:rPr lang="en-US" sz="2400" dirty="0"/>
              <a:t>Let me lead</a:t>
            </a:r>
          </a:p>
        </p:txBody>
      </p:sp>
      <p:sp>
        <p:nvSpPr>
          <p:cNvPr id="7" name="Content Placeholder 3">
            <a:extLst>
              <a:ext uri="{FF2B5EF4-FFF2-40B4-BE49-F238E27FC236}">
                <a16:creationId xmlns:a16="http://schemas.microsoft.com/office/drawing/2014/main" id="{E96A1001-1AE2-CC46-BF3F-12B8ABCC137A}"/>
              </a:ext>
            </a:extLst>
          </p:cNvPr>
          <p:cNvSpPr txBox="1">
            <a:spLocks/>
          </p:cNvSpPr>
          <p:nvPr/>
        </p:nvSpPr>
        <p:spPr>
          <a:xfrm>
            <a:off x="7889646" y="1676023"/>
            <a:ext cx="4056463" cy="4306965"/>
          </a:xfrm>
          <a:prstGeom prst="rect">
            <a:avLst/>
          </a:prstGeom>
          <a:noFill/>
          <a:ln>
            <a:noFill/>
          </a:ln>
        </p:spPr>
        <p:txBody>
          <a:bodyPr spcFirstLastPara="1" wrap="square" lIns="35650" tIns="17825" rIns="35650" bIns="17825" anchor="t" anchorCtr="0">
            <a:noAutofit/>
          </a:bodyPr>
          <a:lstStyle>
            <a:defPPr marR="0" lvl="0" algn="l" rtl="0">
              <a:lnSpc>
                <a:spcPct val="100000"/>
              </a:lnSpc>
              <a:spcBef>
                <a:spcPts val="0"/>
              </a:spcBef>
              <a:spcAft>
                <a:spcPts val="0"/>
              </a:spcAft>
            </a:defPPr>
            <a:lvl1pPr marL="457200" marR="0" lvl="0" indent="-441960" algn="l" rtl="0">
              <a:lnSpc>
                <a:spcPct val="100000"/>
              </a:lnSpc>
              <a:spcBef>
                <a:spcPts val="672"/>
              </a:spcBef>
              <a:spcAft>
                <a:spcPts val="0"/>
              </a:spcAft>
              <a:buClr>
                <a:schemeClr val="dk1"/>
              </a:buClr>
              <a:buSzPts val="3360"/>
              <a:buFont typeface="Arial"/>
              <a:buChar char="•"/>
              <a:defRPr sz="3359"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lnSpc>
                <a:spcPct val="100000"/>
              </a:lnSpc>
              <a:spcBef>
                <a:spcPts val="384"/>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3pPr>
            <a:lvl4pPr marL="1828800" marR="0" lvl="3" indent="-289560" algn="l" rtl="0">
              <a:lnSpc>
                <a:spcPct val="100000"/>
              </a:lnSpc>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4pPr>
            <a:lvl5pPr marL="2286000" marR="0" lvl="4" indent="-289560" algn="l" rtl="0">
              <a:lnSpc>
                <a:spcPct val="100000"/>
              </a:lnSpc>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5pPr>
            <a:lvl6pPr marL="2743200" marR="0" lvl="5" indent="-289560" algn="l" rtl="0">
              <a:lnSpc>
                <a:spcPct val="100000"/>
              </a:lnSpc>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7pPr>
            <a:lvl8pPr marL="3657600" marR="0" lvl="7" indent="-289559" algn="l" rtl="0">
              <a:lnSpc>
                <a:spcPct val="100000"/>
              </a:lnSpc>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8pPr>
            <a:lvl9pPr marL="4114800" marR="0" lvl="8" indent="-289559" algn="l" rtl="0">
              <a:lnSpc>
                <a:spcPct val="100000"/>
              </a:lnSpc>
              <a:spcBef>
                <a:spcPts val="192"/>
              </a:spcBef>
              <a:spcAft>
                <a:spcPts val="0"/>
              </a:spcAft>
              <a:buClr>
                <a:schemeClr val="dk1"/>
              </a:buClr>
              <a:buSzPts val="960"/>
              <a:buFont typeface="Arial"/>
              <a:buChar char="•"/>
              <a:defRPr sz="960" b="0" i="0" u="none" strike="noStrike" cap="none">
                <a:solidFill>
                  <a:schemeClr val="dk1"/>
                </a:solidFill>
                <a:latin typeface="Calibri"/>
                <a:ea typeface="Calibri"/>
                <a:cs typeface="Calibri"/>
                <a:sym typeface="Calibri"/>
              </a:defRPr>
            </a:lvl9pPr>
          </a:lstStyle>
          <a:p>
            <a:pPr marL="15240" indent="0">
              <a:buNone/>
            </a:pPr>
            <a:r>
              <a:rPr lang="en-US" sz="2800" dirty="0"/>
              <a:t>Young People</a:t>
            </a:r>
          </a:p>
          <a:p>
            <a:pPr marL="230188" indent="-214313">
              <a:lnSpc>
                <a:spcPct val="120000"/>
              </a:lnSpc>
              <a:spcBef>
                <a:spcPts val="1272"/>
              </a:spcBef>
              <a:buSzPct val="100000"/>
            </a:pPr>
            <a:r>
              <a:rPr lang="en-US" sz="2000" dirty="0"/>
              <a:t>Become more responsible, motivated</a:t>
            </a:r>
          </a:p>
          <a:p>
            <a:pPr marL="230188" indent="-214313">
              <a:lnSpc>
                <a:spcPct val="120000"/>
              </a:lnSpc>
              <a:spcBef>
                <a:spcPts val="1272"/>
              </a:spcBef>
              <a:buSzPct val="100000"/>
            </a:pPr>
            <a:r>
              <a:rPr lang="en-US" sz="2000" dirty="0"/>
              <a:t>Adjust to school transitions</a:t>
            </a:r>
          </a:p>
          <a:p>
            <a:pPr marL="230188" indent="-214313">
              <a:lnSpc>
                <a:spcPct val="120000"/>
              </a:lnSpc>
              <a:spcBef>
                <a:spcPts val="1272"/>
              </a:spcBef>
              <a:buSzPct val="100000"/>
            </a:pPr>
            <a:r>
              <a:rPr lang="en-US" sz="2000" dirty="0"/>
              <a:t>Negotiate and solve problems</a:t>
            </a:r>
          </a:p>
          <a:p>
            <a:pPr marL="230188" indent="-214313">
              <a:lnSpc>
                <a:spcPct val="120000"/>
              </a:lnSpc>
              <a:spcBef>
                <a:spcPts val="1272"/>
              </a:spcBef>
              <a:buSzPct val="100000"/>
            </a:pPr>
            <a:r>
              <a:rPr lang="en-US" sz="2000" dirty="0"/>
              <a:t>Avoid risky behaviors; make better decisions</a:t>
            </a:r>
          </a:p>
          <a:p>
            <a:pPr marL="230188" indent="-214313">
              <a:lnSpc>
                <a:spcPct val="120000"/>
              </a:lnSpc>
              <a:spcBef>
                <a:spcPts val="1272"/>
              </a:spcBef>
              <a:buSzPct val="100000"/>
            </a:pPr>
            <a:r>
              <a:rPr lang="en-US" sz="2000" dirty="0"/>
              <a:t>Helps prepare for relationships throughout life</a:t>
            </a:r>
          </a:p>
        </p:txBody>
      </p:sp>
      <p:sp>
        <p:nvSpPr>
          <p:cNvPr id="8" name="TextBox 7">
            <a:extLst>
              <a:ext uri="{FF2B5EF4-FFF2-40B4-BE49-F238E27FC236}">
                <a16:creationId xmlns:a16="http://schemas.microsoft.com/office/drawing/2014/main" id="{2C11350F-D0E2-6D47-9371-CD93C21DCB44}"/>
              </a:ext>
            </a:extLst>
          </p:cNvPr>
          <p:cNvSpPr txBox="1"/>
          <p:nvPr/>
        </p:nvSpPr>
        <p:spPr>
          <a:xfrm>
            <a:off x="5400022" y="1131860"/>
            <a:ext cx="4979248" cy="523220"/>
          </a:xfrm>
          <a:prstGeom prst="rect">
            <a:avLst/>
          </a:prstGeom>
          <a:noFill/>
        </p:spPr>
        <p:txBody>
          <a:bodyPr wrap="none" rtlCol="0">
            <a:spAutoFit/>
          </a:bodyPr>
          <a:lstStyle/>
          <a:p>
            <a:r>
              <a:rPr lang="en-US" sz="2800" dirty="0"/>
              <a:t>How Sharing Power Helps . . .</a:t>
            </a:r>
          </a:p>
        </p:txBody>
      </p:sp>
    </p:spTree>
    <p:extLst>
      <p:ext uri="{BB962C8B-B14F-4D97-AF65-F5344CB8AC3E}">
        <p14:creationId xmlns:p14="http://schemas.microsoft.com/office/powerpoint/2010/main" val="219376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3C94-4877-3D44-8246-B87B87FC60C9}"/>
              </a:ext>
            </a:extLst>
          </p:cNvPr>
          <p:cNvSpPr>
            <a:spLocks noGrp="1"/>
          </p:cNvSpPr>
          <p:nvPr>
            <p:ph type="title"/>
          </p:nvPr>
        </p:nvSpPr>
        <p:spPr>
          <a:xfrm>
            <a:off x="5139744" y="262094"/>
            <a:ext cx="6704594" cy="575033"/>
          </a:xfrm>
        </p:spPr>
        <p:txBody>
          <a:bodyPr/>
          <a:lstStyle/>
          <a:p>
            <a:r>
              <a:rPr lang="en-US" b="1" dirty="0"/>
              <a:t>Share Power to Nurture Responsibility</a:t>
            </a:r>
          </a:p>
        </p:txBody>
      </p:sp>
      <p:sp>
        <p:nvSpPr>
          <p:cNvPr id="3" name="Content Placeholder 2">
            <a:extLst>
              <a:ext uri="{FF2B5EF4-FFF2-40B4-BE49-F238E27FC236}">
                <a16:creationId xmlns:a16="http://schemas.microsoft.com/office/drawing/2014/main" id="{5EB9116E-316D-FB40-902A-410C753ABD7C}"/>
              </a:ext>
            </a:extLst>
          </p:cNvPr>
          <p:cNvSpPr>
            <a:spLocks noGrp="1"/>
          </p:cNvSpPr>
          <p:nvPr>
            <p:ph sz="quarter" idx="4294967295"/>
          </p:nvPr>
        </p:nvSpPr>
        <p:spPr>
          <a:xfrm>
            <a:off x="5369506" y="1271373"/>
            <a:ext cx="6589713" cy="4291227"/>
          </a:xfrm>
          <a:prstGeom prst="rect">
            <a:avLst/>
          </a:prstGeom>
        </p:spPr>
        <p:txBody>
          <a:bodyPr/>
          <a:lstStyle/>
          <a:p>
            <a:pPr marL="514350" indent="-514350">
              <a:lnSpc>
                <a:spcPct val="120000"/>
              </a:lnSpc>
              <a:spcBef>
                <a:spcPts val="2200"/>
              </a:spcBef>
              <a:buFont typeface="+mj-lt"/>
              <a:buAutoNum type="arabicPeriod"/>
            </a:pPr>
            <a:r>
              <a:rPr lang="en-US" sz="2800" dirty="0"/>
              <a:t>Explain decisions, rather than just saying, “Because I said so.”</a:t>
            </a:r>
          </a:p>
          <a:p>
            <a:pPr marL="514350" indent="-514350">
              <a:lnSpc>
                <a:spcPct val="120000"/>
              </a:lnSpc>
              <a:spcBef>
                <a:spcPts val="2200"/>
              </a:spcBef>
              <a:buFont typeface="+mj-lt"/>
              <a:buAutoNum type="arabicPeriod"/>
            </a:pPr>
            <a:r>
              <a:rPr lang="en-US" sz="2800" dirty="0"/>
              <a:t>Pay attention to young person’s feelings, opinions, and perspectives. </a:t>
            </a:r>
          </a:p>
          <a:p>
            <a:pPr marL="514350" indent="-514350">
              <a:lnSpc>
                <a:spcPct val="120000"/>
              </a:lnSpc>
              <a:spcBef>
                <a:spcPts val="2200"/>
              </a:spcBef>
              <a:buFont typeface="+mj-lt"/>
              <a:buAutoNum type="arabicPeriod"/>
            </a:pPr>
            <a:r>
              <a:rPr lang="en-US" sz="2800" dirty="0"/>
              <a:t>Give choices to pick from.</a:t>
            </a:r>
          </a:p>
          <a:p>
            <a:pPr marL="514350" indent="-514350">
              <a:lnSpc>
                <a:spcPct val="120000"/>
              </a:lnSpc>
              <a:spcBef>
                <a:spcPts val="2200"/>
              </a:spcBef>
              <a:buFont typeface="+mj-lt"/>
              <a:buAutoNum type="arabicPeriod"/>
            </a:pPr>
            <a:r>
              <a:rPr lang="en-US" sz="2800" dirty="0"/>
              <a:t>Encourage young people to take the lead where they are ready.</a:t>
            </a:r>
          </a:p>
        </p:txBody>
      </p:sp>
      <p:sp>
        <p:nvSpPr>
          <p:cNvPr id="4" name="TextBox 3">
            <a:extLst>
              <a:ext uri="{FF2B5EF4-FFF2-40B4-BE49-F238E27FC236}">
                <a16:creationId xmlns:a16="http://schemas.microsoft.com/office/drawing/2014/main" id="{A0CF90FF-FAE1-A947-9D5C-726339570566}"/>
              </a:ext>
            </a:extLst>
          </p:cNvPr>
          <p:cNvSpPr txBox="1"/>
          <p:nvPr/>
        </p:nvSpPr>
        <p:spPr>
          <a:xfrm>
            <a:off x="1038386" y="3487121"/>
            <a:ext cx="3766089" cy="2985433"/>
          </a:xfrm>
          <a:prstGeom prst="rect">
            <a:avLst/>
          </a:prstGeom>
          <a:noFill/>
        </p:spPr>
        <p:txBody>
          <a:bodyPr wrap="square" rtlCol="0">
            <a:spAutoFit/>
          </a:bodyPr>
          <a:lstStyle/>
          <a:p>
            <a:pPr algn="ctr"/>
            <a:r>
              <a:rPr lang="en-US" sz="2000" b="1" dirty="0"/>
              <a:t>Through These Actions</a:t>
            </a:r>
          </a:p>
          <a:p>
            <a:endParaRPr lang="en-US" sz="2000" dirty="0"/>
          </a:p>
          <a:p>
            <a:pPr marL="285750" lvl="2" indent="-285750">
              <a:spcBef>
                <a:spcPts val="1200"/>
              </a:spcBef>
              <a:buFont typeface="Arial" panose="020B0604020202020204" pitchFamily="34" charset="0"/>
              <a:buChar char="•"/>
            </a:pPr>
            <a:r>
              <a:rPr lang="en-US" sz="1800" dirty="0"/>
              <a:t>Show </a:t>
            </a:r>
            <a:r>
              <a:rPr lang="en-US" sz="1800" b="1" dirty="0"/>
              <a:t>RESPECT</a:t>
            </a:r>
            <a:r>
              <a:rPr lang="en-US" sz="1800" dirty="0"/>
              <a:t> to each other.</a:t>
            </a:r>
            <a:endParaRPr lang="en-US" sz="1800" b="1" dirty="0"/>
          </a:p>
          <a:p>
            <a:pPr marL="285750" lvl="2" indent="-285750">
              <a:spcBef>
                <a:spcPts val="1200"/>
              </a:spcBef>
              <a:buFont typeface="Arial" panose="020B0604020202020204" pitchFamily="34" charset="0"/>
              <a:buChar char="•"/>
            </a:pPr>
            <a:r>
              <a:rPr lang="en-US" sz="1800" b="1" dirty="0"/>
              <a:t>INCLUDE</a:t>
            </a:r>
            <a:r>
              <a:rPr lang="en-US" sz="1800" dirty="0"/>
              <a:t> all people who will affected in the decision.</a:t>
            </a:r>
            <a:endParaRPr lang="en-US" sz="1800" b="1" dirty="0"/>
          </a:p>
          <a:p>
            <a:pPr marL="285750" lvl="2" indent="-285750">
              <a:spcBef>
                <a:spcPts val="1200"/>
              </a:spcBef>
              <a:buFont typeface="Arial" panose="020B0604020202020204" pitchFamily="34" charset="0"/>
              <a:buChar char="•"/>
            </a:pPr>
            <a:r>
              <a:rPr lang="en-US" sz="1800" b="1" dirty="0"/>
              <a:t>WORK TOGETHER</a:t>
            </a:r>
            <a:r>
              <a:rPr lang="en-US" sz="1800" dirty="0"/>
              <a:t> to solve problems and reach goals.</a:t>
            </a:r>
            <a:endParaRPr lang="en-US" sz="1800" b="1" dirty="0"/>
          </a:p>
          <a:p>
            <a:pPr marL="285750" lvl="2" indent="-285750">
              <a:spcBef>
                <a:spcPts val="1200"/>
              </a:spcBef>
              <a:buFont typeface="Arial" panose="020B0604020202020204" pitchFamily="34" charset="0"/>
              <a:buChar char="•"/>
            </a:pPr>
            <a:r>
              <a:rPr lang="en-US" sz="1800" dirty="0"/>
              <a:t>Let </a:t>
            </a:r>
            <a:r>
              <a:rPr lang="en-US" sz="1800" b="1" dirty="0"/>
              <a:t>EACH PERSON LEAD.</a:t>
            </a:r>
          </a:p>
        </p:txBody>
      </p:sp>
    </p:spTree>
    <p:extLst>
      <p:ext uri="{BB962C8B-B14F-4D97-AF65-F5344CB8AC3E}">
        <p14:creationId xmlns:p14="http://schemas.microsoft.com/office/powerpoint/2010/main" val="1509715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B999-C241-9F45-A9EF-95E95BC0EF34}"/>
              </a:ext>
            </a:extLst>
          </p:cNvPr>
          <p:cNvSpPr>
            <a:spLocks noGrp="1"/>
          </p:cNvSpPr>
          <p:nvPr>
            <p:ph type="title"/>
          </p:nvPr>
        </p:nvSpPr>
        <p:spPr>
          <a:xfrm>
            <a:off x="0" y="315303"/>
            <a:ext cx="12191999" cy="690193"/>
          </a:xfrm>
        </p:spPr>
        <p:txBody>
          <a:bodyPr/>
          <a:lstStyle/>
          <a:p>
            <a:pPr algn="ctr"/>
            <a:r>
              <a:rPr lang="en-US" dirty="0"/>
              <a:t>Transition to the Family Session</a:t>
            </a:r>
          </a:p>
        </p:txBody>
      </p:sp>
      <p:sp>
        <p:nvSpPr>
          <p:cNvPr id="3" name="Slide Number Placeholder 2">
            <a:extLst>
              <a:ext uri="{FF2B5EF4-FFF2-40B4-BE49-F238E27FC236}">
                <a16:creationId xmlns:a16="http://schemas.microsoft.com/office/drawing/2014/main" id="{6DEAB340-68C7-2F47-A641-28DA6DEEA775}"/>
              </a:ext>
            </a:extLst>
          </p:cNvPr>
          <p:cNvSpPr>
            <a:spLocks noGrp="1"/>
          </p:cNvSpPr>
          <p:nvPr>
            <p:ph type="sldNum" sz="quarter" idx="11"/>
          </p:nvPr>
        </p:nvSpPr>
        <p:spPr/>
        <p:txBody>
          <a:bodyPr/>
          <a:lstStyle/>
          <a:p>
            <a:pPr algn="r"/>
            <a:fld id="{511C3435-5B76-6D45-886D-F72BCEC2812A}" type="slidenum">
              <a:rPr lang="en-US" smtClean="0"/>
              <a:pPr algn="r"/>
              <a:t>14</a:t>
            </a:fld>
            <a:endParaRPr lang="en-US" dirty="0"/>
          </a:p>
        </p:txBody>
      </p:sp>
      <p:pic>
        <p:nvPicPr>
          <p:cNvPr id="8" name="Picture 7">
            <a:extLst>
              <a:ext uri="{FF2B5EF4-FFF2-40B4-BE49-F238E27FC236}">
                <a16:creationId xmlns:a16="http://schemas.microsoft.com/office/drawing/2014/main" id="{AD0A9DF7-3DD0-A849-9F19-EDB987620044}"/>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a:ext>
            </a:extLst>
          </a:blip>
          <a:srcRect b="15499"/>
          <a:stretch/>
        </p:blipFill>
        <p:spPr>
          <a:xfrm>
            <a:off x="2784701" y="1263851"/>
            <a:ext cx="6247101" cy="5278846"/>
          </a:xfrm>
          <a:prstGeom prst="rect">
            <a:avLst/>
          </a:prstGeom>
        </p:spPr>
      </p:pic>
      <p:sp>
        <p:nvSpPr>
          <p:cNvPr id="9" name="Title 1">
            <a:extLst>
              <a:ext uri="{FF2B5EF4-FFF2-40B4-BE49-F238E27FC236}">
                <a16:creationId xmlns:a16="http://schemas.microsoft.com/office/drawing/2014/main" id="{D37D188B-B02F-F545-9544-A442B2D61D49}"/>
              </a:ext>
            </a:extLst>
          </p:cNvPr>
          <p:cNvSpPr txBox="1">
            <a:spLocks/>
          </p:cNvSpPr>
          <p:nvPr/>
        </p:nvSpPr>
        <p:spPr>
          <a:xfrm>
            <a:off x="4519054" y="3057136"/>
            <a:ext cx="2778393" cy="16922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chemeClr val="accent3"/>
                </a:solidFill>
              </a:rPr>
              <a:t>Families Learning Together</a:t>
            </a:r>
          </a:p>
        </p:txBody>
      </p:sp>
    </p:spTree>
    <p:extLst>
      <p:ext uri="{BB962C8B-B14F-4D97-AF65-F5344CB8AC3E}">
        <p14:creationId xmlns:p14="http://schemas.microsoft.com/office/powerpoint/2010/main" val="3774604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444FA-70A1-F146-9FF7-5669C05C8288}"/>
              </a:ext>
            </a:extLst>
          </p:cNvPr>
          <p:cNvSpPr>
            <a:spLocks noGrp="1"/>
          </p:cNvSpPr>
          <p:nvPr>
            <p:ph type="sldNum" sz="quarter" idx="12"/>
          </p:nvPr>
        </p:nvSpPr>
        <p:spPr/>
        <p:txBody>
          <a:bodyPr/>
          <a:lstStyle/>
          <a:p>
            <a:fld id="{511C3435-5B76-6D45-886D-F72BCEC2812A}" type="slidenum">
              <a:rPr lang="en-US" smtClean="0"/>
              <a:t>15</a:t>
            </a:fld>
            <a:endParaRPr lang="en-US" dirty="0"/>
          </a:p>
        </p:txBody>
      </p:sp>
      <p:pic>
        <p:nvPicPr>
          <p:cNvPr id="4" name="Picture 3">
            <a:extLst>
              <a:ext uri="{FF2B5EF4-FFF2-40B4-BE49-F238E27FC236}">
                <a16:creationId xmlns:a16="http://schemas.microsoft.com/office/drawing/2014/main" id="{27871FED-429B-B844-BFF9-18EC959F9E46}"/>
              </a:ext>
            </a:extLst>
          </p:cNvPr>
          <p:cNvPicPr>
            <a:picLocks noChangeAspect="1"/>
          </p:cNvPicPr>
          <p:nvPr/>
        </p:nvPicPr>
        <p:blipFill>
          <a:blip r:embed="rId3"/>
          <a:stretch>
            <a:fillRect/>
          </a:stretch>
        </p:blipFill>
        <p:spPr>
          <a:xfrm>
            <a:off x="3920330" y="1569907"/>
            <a:ext cx="4808539" cy="3718185"/>
          </a:xfrm>
          <a:prstGeom prst="rect">
            <a:avLst/>
          </a:prstGeom>
        </p:spPr>
      </p:pic>
      <p:sp>
        <p:nvSpPr>
          <p:cNvPr id="8" name="TextBox 7">
            <a:extLst>
              <a:ext uri="{FF2B5EF4-FFF2-40B4-BE49-F238E27FC236}">
                <a16:creationId xmlns:a16="http://schemas.microsoft.com/office/drawing/2014/main" id="{1A0AEE89-7627-7D48-92C4-149F300B2679}"/>
              </a:ext>
            </a:extLst>
          </p:cNvPr>
          <p:cNvSpPr txBox="1"/>
          <p:nvPr/>
        </p:nvSpPr>
        <p:spPr>
          <a:xfrm>
            <a:off x="1452798" y="5525912"/>
            <a:ext cx="10343212" cy="954107"/>
          </a:xfrm>
          <a:prstGeom prst="rect">
            <a:avLst/>
          </a:prstGeom>
          <a:noFill/>
        </p:spPr>
        <p:txBody>
          <a:bodyPr wrap="square" rtlCol="0">
            <a:spAutoFit/>
          </a:bodyPr>
          <a:lstStyle/>
          <a:p>
            <a:r>
              <a:rPr lang="en-US" dirty="0"/>
              <a:t>Keep Connected Online is a resource developed by Search Institute, a non-profit organization that partners with schools, youth programs, community coalitions, and other organizations to conduct and apply research that promotes positive youth development and advances equity. Copyright © 2021. It may be used only by facilitators who have been trained by Search Institute. For more information, visit www.KeepConnected.info/family-engagement-programs/</a:t>
            </a:r>
          </a:p>
        </p:txBody>
      </p:sp>
    </p:spTree>
    <p:extLst>
      <p:ext uri="{BB962C8B-B14F-4D97-AF65-F5344CB8AC3E}">
        <p14:creationId xmlns:p14="http://schemas.microsoft.com/office/powerpoint/2010/main" val="788785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583041A-BB79-BF4C-9474-BE288E5B65AA}"/>
              </a:ext>
            </a:extLst>
          </p:cNvPr>
          <p:cNvSpPr>
            <a:spLocks noGrp="1"/>
          </p:cNvSpPr>
          <p:nvPr>
            <p:ph type="title"/>
          </p:nvPr>
        </p:nvSpPr>
        <p:spPr>
          <a:xfrm>
            <a:off x="137786" y="205679"/>
            <a:ext cx="9870259" cy="623329"/>
          </a:xfrm>
        </p:spPr>
        <p:txBody>
          <a:bodyPr/>
          <a:lstStyle/>
          <a:p>
            <a:r>
              <a:rPr lang="en-US" dirty="0"/>
              <a:t>While others are joining us . . .</a:t>
            </a:r>
          </a:p>
        </p:txBody>
      </p:sp>
      <p:sp>
        <p:nvSpPr>
          <p:cNvPr id="3" name="Slide Number Placeholder 2">
            <a:extLst>
              <a:ext uri="{FF2B5EF4-FFF2-40B4-BE49-F238E27FC236}">
                <a16:creationId xmlns:a16="http://schemas.microsoft.com/office/drawing/2014/main" id="{8F5B1CC2-5C18-DD4A-BD9B-37FE65FF80C9}"/>
              </a:ext>
            </a:extLst>
          </p:cNvPr>
          <p:cNvSpPr>
            <a:spLocks noGrp="1"/>
          </p:cNvSpPr>
          <p:nvPr>
            <p:ph type="sldNum" sz="quarter" idx="12"/>
          </p:nvPr>
        </p:nvSpPr>
        <p:spPr/>
        <p:txBody>
          <a:bodyPr/>
          <a:lstStyle/>
          <a:p>
            <a:fld id="{511C3435-5B76-6D45-886D-F72BCEC2812A}" type="slidenum">
              <a:rPr lang="en-US" smtClean="0"/>
              <a:t>16</a:t>
            </a:fld>
            <a:endParaRPr lang="en-US"/>
          </a:p>
        </p:txBody>
      </p:sp>
      <p:pic>
        <p:nvPicPr>
          <p:cNvPr id="10" name="Picture 9">
            <a:extLst>
              <a:ext uri="{FF2B5EF4-FFF2-40B4-BE49-F238E27FC236}">
                <a16:creationId xmlns:a16="http://schemas.microsoft.com/office/drawing/2014/main" id="{366365B3-6B83-1240-952A-F3119AD0DE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60" b="94946" l="2000" r="93813">
                        <a14:foregroundMark x1="16188" y1="20464" x2="16188" y2="20464"/>
                        <a14:foregroundMark x1="14375" y1="14499" x2="14375" y2="14499"/>
                        <a14:foregroundMark x1="14375" y1="15410" x2="14375" y2="15410"/>
                        <a14:foregroundMark x1="21625" y1="10605" x2="21625" y2="10605"/>
                        <a14:foregroundMark x1="4250" y1="48302" x2="4250" y2="48302"/>
                        <a14:foregroundMark x1="2000" y1="46810" x2="2000" y2="46810"/>
                        <a14:foregroundMark x1="2688" y1="43828" x2="2688" y2="43828"/>
                        <a14:foregroundMark x1="32875" y1="4060" x2="32875" y2="4060"/>
                        <a14:foregroundMark x1="93813" y1="27341" x2="93813" y2="27341"/>
                        <a14:foregroundMark x1="35375" y1="94946" x2="35375" y2="94946"/>
                      </a14:backgroundRemoval>
                    </a14:imgEffect>
                  </a14:imgLayer>
                </a14:imgProps>
              </a:ext>
            </a:extLst>
          </a:blip>
          <a:stretch>
            <a:fillRect/>
          </a:stretch>
        </p:blipFill>
        <p:spPr>
          <a:xfrm>
            <a:off x="2276593" y="2748527"/>
            <a:ext cx="5553817" cy="4189660"/>
          </a:xfrm>
          <a:prstGeom prst="rect">
            <a:avLst/>
          </a:prstGeom>
        </p:spPr>
      </p:pic>
      <p:sp>
        <p:nvSpPr>
          <p:cNvPr id="11" name="Rounded Rectangular Callout 10">
            <a:extLst>
              <a:ext uri="{FF2B5EF4-FFF2-40B4-BE49-F238E27FC236}">
                <a16:creationId xmlns:a16="http://schemas.microsoft.com/office/drawing/2014/main" id="{DCF208F0-283C-9342-9F03-E6D59D9D0CEB}"/>
              </a:ext>
            </a:extLst>
          </p:cNvPr>
          <p:cNvSpPr/>
          <p:nvPr/>
        </p:nvSpPr>
        <p:spPr>
          <a:xfrm>
            <a:off x="137786" y="1140053"/>
            <a:ext cx="6250488" cy="1995820"/>
          </a:xfrm>
          <a:prstGeom prst="wedgeRoundRectCallout">
            <a:avLst>
              <a:gd name="adj1" fmla="val -6866"/>
              <a:gd name="adj2" fmla="val 132587"/>
              <a:gd name="adj3" fmla="val 16667"/>
            </a:avLst>
          </a:prstGeom>
          <a:solidFill>
            <a:srgbClr val="F5A7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t>What was one funny or heartwarming thing that happened in your family since we met last time? </a:t>
            </a:r>
          </a:p>
        </p:txBody>
      </p:sp>
      <p:pic>
        <p:nvPicPr>
          <p:cNvPr id="15" name="Picture 14">
            <a:extLst>
              <a:ext uri="{FF2B5EF4-FFF2-40B4-BE49-F238E27FC236}">
                <a16:creationId xmlns:a16="http://schemas.microsoft.com/office/drawing/2014/main" id="{8C77E8DB-7C3B-E74A-8B05-6CCB0B2163F0}"/>
              </a:ext>
            </a:extLst>
          </p:cNvPr>
          <p:cNvPicPr>
            <a:picLocks noChangeAspect="1"/>
          </p:cNvPicPr>
          <p:nvPr/>
        </p:nvPicPr>
        <p:blipFill>
          <a:blip r:embed="rId5"/>
          <a:stretch>
            <a:fillRect/>
          </a:stretch>
        </p:blipFill>
        <p:spPr>
          <a:xfrm>
            <a:off x="7830410" y="2672226"/>
            <a:ext cx="4033293" cy="4033293"/>
          </a:xfrm>
          <a:prstGeom prst="rect">
            <a:avLst/>
          </a:prstGeom>
        </p:spPr>
      </p:pic>
      <p:sp>
        <p:nvSpPr>
          <p:cNvPr id="13" name="Oval Callout 12">
            <a:extLst>
              <a:ext uri="{FF2B5EF4-FFF2-40B4-BE49-F238E27FC236}">
                <a16:creationId xmlns:a16="http://schemas.microsoft.com/office/drawing/2014/main" id="{1D5FB45A-3570-A540-86B8-35A0887075DC}"/>
              </a:ext>
            </a:extLst>
          </p:cNvPr>
          <p:cNvSpPr/>
          <p:nvPr/>
        </p:nvSpPr>
        <p:spPr>
          <a:xfrm>
            <a:off x="5955056" y="298477"/>
            <a:ext cx="6099158" cy="2273420"/>
          </a:xfrm>
          <a:prstGeom prst="wedgeEllipseCallout">
            <a:avLst>
              <a:gd name="adj1" fmla="val -5796"/>
              <a:gd name="adj2" fmla="val 109985"/>
            </a:avLst>
          </a:prstGeom>
          <a:solidFill>
            <a:srgbClr val="C137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t>Complete this sentence:</a:t>
            </a:r>
            <a:br>
              <a:rPr lang="en-US" sz="2800" dirty="0"/>
            </a:br>
            <a:r>
              <a:rPr lang="en-US" sz="2800" dirty="0"/>
              <a:t>I wish I had a dollar for every time my family . . . .</a:t>
            </a:r>
          </a:p>
        </p:txBody>
      </p:sp>
    </p:spTree>
    <p:extLst>
      <p:ext uri="{BB962C8B-B14F-4D97-AF65-F5344CB8AC3E}">
        <p14:creationId xmlns:p14="http://schemas.microsoft.com/office/powerpoint/2010/main" val="274944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8F8A-F1B0-4E4A-86EF-A5BF5D0FDBBC}"/>
              </a:ext>
            </a:extLst>
          </p:cNvPr>
          <p:cNvSpPr>
            <a:spLocks noGrp="1"/>
          </p:cNvSpPr>
          <p:nvPr>
            <p:ph type="ctrTitle"/>
          </p:nvPr>
        </p:nvSpPr>
        <p:spPr/>
        <p:txBody>
          <a:bodyPr>
            <a:normAutofit/>
          </a:bodyPr>
          <a:lstStyle/>
          <a:p>
            <a:pPr>
              <a:lnSpc>
                <a:spcPct val="110000"/>
              </a:lnSpc>
              <a:spcAft>
                <a:spcPts val="1800"/>
              </a:spcAft>
            </a:pPr>
            <a:r>
              <a:rPr lang="en-US" dirty="0"/>
              <a:t>Staying Close While Letting Go</a:t>
            </a:r>
          </a:p>
        </p:txBody>
      </p:sp>
      <p:sp>
        <p:nvSpPr>
          <p:cNvPr id="3" name="Subtitle 2">
            <a:extLst>
              <a:ext uri="{FF2B5EF4-FFF2-40B4-BE49-F238E27FC236}">
                <a16:creationId xmlns:a16="http://schemas.microsoft.com/office/drawing/2014/main" id="{3029DC62-FA06-8243-8453-3332C5FBB23D}"/>
              </a:ext>
            </a:extLst>
          </p:cNvPr>
          <p:cNvSpPr>
            <a:spLocks noGrp="1"/>
          </p:cNvSpPr>
          <p:nvPr>
            <p:ph type="subTitle" idx="1"/>
          </p:nvPr>
        </p:nvSpPr>
        <p:spPr>
          <a:xfrm>
            <a:off x="5361708" y="3602038"/>
            <a:ext cx="4464872" cy="1655762"/>
          </a:xfrm>
        </p:spPr>
        <p:txBody>
          <a:bodyPr>
            <a:normAutofit/>
          </a:bodyPr>
          <a:lstStyle/>
          <a:p>
            <a:pPr>
              <a:lnSpc>
                <a:spcPct val="120000"/>
              </a:lnSpc>
            </a:pPr>
            <a:r>
              <a:rPr lang="en-US" dirty="0"/>
              <a:t>Expressing Care and Sharing Power Change Together Through the Teen Years</a:t>
            </a:r>
          </a:p>
        </p:txBody>
      </p:sp>
      <p:sp>
        <p:nvSpPr>
          <p:cNvPr id="4" name="TextBox 3">
            <a:extLst>
              <a:ext uri="{FF2B5EF4-FFF2-40B4-BE49-F238E27FC236}">
                <a16:creationId xmlns:a16="http://schemas.microsoft.com/office/drawing/2014/main" id="{3571CB43-0AE1-CB4B-B9E2-CB617BDDAB07}"/>
              </a:ext>
            </a:extLst>
          </p:cNvPr>
          <p:cNvSpPr txBox="1"/>
          <p:nvPr/>
        </p:nvSpPr>
        <p:spPr>
          <a:xfrm>
            <a:off x="5361708" y="1520114"/>
            <a:ext cx="3522118" cy="461665"/>
          </a:xfrm>
          <a:prstGeom prst="rect">
            <a:avLst/>
          </a:prstGeom>
          <a:noFill/>
        </p:spPr>
        <p:txBody>
          <a:bodyPr wrap="none" rtlCol="0">
            <a:spAutoFit/>
          </a:bodyPr>
          <a:lstStyle/>
          <a:p>
            <a:r>
              <a:rPr lang="en-US" sz="2400" dirty="0"/>
              <a:t>Session 2: Youth Session</a:t>
            </a:r>
          </a:p>
        </p:txBody>
      </p:sp>
      <p:grpSp>
        <p:nvGrpSpPr>
          <p:cNvPr id="14" name="Group 13">
            <a:extLst>
              <a:ext uri="{FF2B5EF4-FFF2-40B4-BE49-F238E27FC236}">
                <a16:creationId xmlns:a16="http://schemas.microsoft.com/office/drawing/2014/main" id="{0714931D-0E0A-0A49-923B-8103D03DC5EF}"/>
              </a:ext>
            </a:extLst>
          </p:cNvPr>
          <p:cNvGrpSpPr/>
          <p:nvPr/>
        </p:nvGrpSpPr>
        <p:grpSpPr>
          <a:xfrm>
            <a:off x="0" y="1389525"/>
            <a:ext cx="3046523" cy="3219206"/>
            <a:chOff x="0" y="1389525"/>
            <a:chExt cx="3046523" cy="3219206"/>
          </a:xfrm>
        </p:grpSpPr>
        <p:pic>
          <p:nvPicPr>
            <p:cNvPr id="8" name="Picture 7">
              <a:extLst>
                <a:ext uri="{FF2B5EF4-FFF2-40B4-BE49-F238E27FC236}">
                  <a16:creationId xmlns:a16="http://schemas.microsoft.com/office/drawing/2014/main" id="{24186A80-4773-8D44-BEAD-569D0EA98A2B}"/>
                </a:ext>
              </a:extLst>
            </p:cNvPr>
            <p:cNvPicPr>
              <a:picLocks noChangeAspect="1"/>
            </p:cNvPicPr>
            <p:nvPr/>
          </p:nvPicPr>
          <p:blipFill>
            <a:blip r:embed="rId3"/>
            <a:stretch>
              <a:fillRect/>
            </a:stretch>
          </p:blipFill>
          <p:spPr>
            <a:xfrm>
              <a:off x="0" y="1389525"/>
              <a:ext cx="3046523" cy="3046523"/>
            </a:xfrm>
            <a:prstGeom prst="rect">
              <a:avLst/>
            </a:prstGeom>
          </p:spPr>
        </p:pic>
        <p:sp>
          <p:nvSpPr>
            <p:cNvPr id="11" name="TextBox 10">
              <a:extLst>
                <a:ext uri="{FF2B5EF4-FFF2-40B4-BE49-F238E27FC236}">
                  <a16:creationId xmlns:a16="http://schemas.microsoft.com/office/drawing/2014/main" id="{A5FF2109-D6AF-6545-8EE1-E31E44006209}"/>
                </a:ext>
              </a:extLst>
            </p:cNvPr>
            <p:cNvSpPr txBox="1"/>
            <p:nvPr/>
          </p:nvSpPr>
          <p:spPr>
            <a:xfrm>
              <a:off x="885907" y="3962400"/>
              <a:ext cx="1274708" cy="646331"/>
            </a:xfrm>
            <a:prstGeom prst="rect">
              <a:avLst/>
            </a:prstGeom>
            <a:noFill/>
          </p:spPr>
          <p:txBody>
            <a:bodyPr wrap="none" rtlCol="0">
              <a:spAutoFit/>
            </a:bodyPr>
            <a:lstStyle/>
            <a:p>
              <a:pPr algn="ctr"/>
              <a:r>
                <a:rPr lang="en-US" sz="1800" dirty="0"/>
                <a:t>EXPRESS</a:t>
              </a:r>
              <a:br>
                <a:rPr lang="en-US" sz="1800" dirty="0"/>
              </a:br>
              <a:r>
                <a:rPr lang="en-US" sz="1800" dirty="0"/>
                <a:t>CARE</a:t>
              </a:r>
            </a:p>
          </p:txBody>
        </p:sp>
      </p:grpSp>
      <p:grpSp>
        <p:nvGrpSpPr>
          <p:cNvPr id="13" name="Group 12">
            <a:extLst>
              <a:ext uri="{FF2B5EF4-FFF2-40B4-BE49-F238E27FC236}">
                <a16:creationId xmlns:a16="http://schemas.microsoft.com/office/drawing/2014/main" id="{22A9BA4D-8387-AA49-92A7-F95A832BBC86}"/>
              </a:ext>
            </a:extLst>
          </p:cNvPr>
          <p:cNvGrpSpPr/>
          <p:nvPr/>
        </p:nvGrpSpPr>
        <p:grpSpPr>
          <a:xfrm>
            <a:off x="2514727" y="1389525"/>
            <a:ext cx="3046523" cy="3189850"/>
            <a:chOff x="2514727" y="1389525"/>
            <a:chExt cx="3046523" cy="3189850"/>
          </a:xfrm>
        </p:grpSpPr>
        <p:pic>
          <p:nvPicPr>
            <p:cNvPr id="10" name="Picture 9">
              <a:extLst>
                <a:ext uri="{FF2B5EF4-FFF2-40B4-BE49-F238E27FC236}">
                  <a16:creationId xmlns:a16="http://schemas.microsoft.com/office/drawing/2014/main" id="{E6847D55-0463-5F46-B8F6-D8DE063A5F04}"/>
                </a:ext>
              </a:extLst>
            </p:cNvPr>
            <p:cNvPicPr>
              <a:picLocks noChangeAspect="1"/>
            </p:cNvPicPr>
            <p:nvPr/>
          </p:nvPicPr>
          <p:blipFill>
            <a:blip r:embed="rId4"/>
            <a:stretch>
              <a:fillRect/>
            </a:stretch>
          </p:blipFill>
          <p:spPr>
            <a:xfrm>
              <a:off x="2514727" y="1389525"/>
              <a:ext cx="3046523" cy="3046523"/>
            </a:xfrm>
            <a:prstGeom prst="rect">
              <a:avLst/>
            </a:prstGeom>
          </p:spPr>
        </p:pic>
        <p:sp>
          <p:nvSpPr>
            <p:cNvPr id="12" name="TextBox 11">
              <a:extLst>
                <a:ext uri="{FF2B5EF4-FFF2-40B4-BE49-F238E27FC236}">
                  <a16:creationId xmlns:a16="http://schemas.microsoft.com/office/drawing/2014/main" id="{44D1F1A9-F164-0A4E-8636-7F5A2ADC5B7F}"/>
                </a:ext>
              </a:extLst>
            </p:cNvPr>
            <p:cNvSpPr txBox="1"/>
            <p:nvPr/>
          </p:nvSpPr>
          <p:spPr>
            <a:xfrm>
              <a:off x="3509637" y="3933044"/>
              <a:ext cx="1056701" cy="646331"/>
            </a:xfrm>
            <a:prstGeom prst="rect">
              <a:avLst/>
            </a:prstGeom>
            <a:noFill/>
          </p:spPr>
          <p:txBody>
            <a:bodyPr wrap="none" rtlCol="0">
              <a:spAutoFit/>
            </a:bodyPr>
            <a:lstStyle/>
            <a:p>
              <a:pPr algn="ctr"/>
              <a:r>
                <a:rPr lang="en-US" sz="1800" dirty="0"/>
                <a:t>SHARE</a:t>
              </a:r>
              <a:br>
                <a:rPr lang="en-US" sz="1800" dirty="0"/>
              </a:br>
              <a:r>
                <a:rPr lang="en-US" sz="1800" dirty="0"/>
                <a:t>POWER</a:t>
              </a:r>
            </a:p>
          </p:txBody>
        </p:sp>
      </p:grpSp>
    </p:spTree>
    <p:extLst>
      <p:ext uri="{BB962C8B-B14F-4D97-AF65-F5344CB8AC3E}">
        <p14:creationId xmlns:p14="http://schemas.microsoft.com/office/powerpoint/2010/main" val="167246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D5AC-DBCD-F54E-944D-4E3B86CD368F}"/>
              </a:ext>
            </a:extLst>
          </p:cNvPr>
          <p:cNvSpPr>
            <a:spLocks noGrp="1"/>
          </p:cNvSpPr>
          <p:nvPr>
            <p:ph type="title"/>
          </p:nvPr>
        </p:nvSpPr>
        <p:spPr>
          <a:xfrm>
            <a:off x="5386388" y="136525"/>
            <a:ext cx="5967411" cy="690193"/>
          </a:xfrm>
        </p:spPr>
        <p:txBody>
          <a:bodyPr/>
          <a:lstStyle/>
          <a:p>
            <a:r>
              <a:rPr lang="en-US" sz="3600" dirty="0"/>
              <a:t>Introductions</a:t>
            </a:r>
          </a:p>
        </p:txBody>
      </p:sp>
      <p:sp>
        <p:nvSpPr>
          <p:cNvPr id="3" name="Slide Number Placeholder 2">
            <a:extLst>
              <a:ext uri="{FF2B5EF4-FFF2-40B4-BE49-F238E27FC236}">
                <a16:creationId xmlns:a16="http://schemas.microsoft.com/office/drawing/2014/main" id="{EAFD1124-0D17-0C4D-9CC0-513F52112FA7}"/>
              </a:ext>
            </a:extLst>
          </p:cNvPr>
          <p:cNvSpPr>
            <a:spLocks noGrp="1"/>
          </p:cNvSpPr>
          <p:nvPr>
            <p:ph type="sldNum" sz="quarter" idx="11"/>
          </p:nvPr>
        </p:nvSpPr>
        <p:spPr/>
        <p:txBody>
          <a:bodyPr/>
          <a:lstStyle/>
          <a:p>
            <a:fld id="{511C3435-5B76-6D45-886D-F72BCEC2812A}" type="slidenum">
              <a:rPr lang="en-US" smtClean="0"/>
              <a:t>18</a:t>
            </a:fld>
            <a:endParaRPr lang="en-US"/>
          </a:p>
        </p:txBody>
      </p:sp>
      <p:sp>
        <p:nvSpPr>
          <p:cNvPr id="4" name="Content Placeholder 3">
            <a:extLst>
              <a:ext uri="{FF2B5EF4-FFF2-40B4-BE49-F238E27FC236}">
                <a16:creationId xmlns:a16="http://schemas.microsoft.com/office/drawing/2014/main" id="{1869F583-B1E2-5447-A31E-37E584F34CDA}"/>
              </a:ext>
            </a:extLst>
          </p:cNvPr>
          <p:cNvSpPr>
            <a:spLocks noGrp="1"/>
          </p:cNvSpPr>
          <p:nvPr>
            <p:ph sz="quarter" idx="12"/>
          </p:nvPr>
        </p:nvSpPr>
        <p:spPr>
          <a:xfrm>
            <a:off x="5386388" y="1204587"/>
            <a:ext cx="6805612" cy="4006850"/>
          </a:xfrm>
        </p:spPr>
        <p:txBody>
          <a:bodyPr/>
          <a:lstStyle/>
          <a:p>
            <a:pPr marL="571500" indent="-571500">
              <a:spcBef>
                <a:spcPts val="1800"/>
              </a:spcBef>
              <a:buFont typeface="Arial" panose="020B0604020202020204" pitchFamily="34" charset="0"/>
              <a:buChar char="•"/>
            </a:pPr>
            <a:r>
              <a:rPr lang="en-US" sz="3600" dirty="0"/>
              <a:t>Your first name</a:t>
            </a:r>
          </a:p>
          <a:p>
            <a:pPr marL="571500" indent="-571500">
              <a:spcBef>
                <a:spcPts val="1800"/>
              </a:spcBef>
              <a:buFont typeface="Arial" panose="020B0604020202020204" pitchFamily="34" charset="0"/>
              <a:buChar char="•"/>
            </a:pPr>
            <a:r>
              <a:rPr lang="en-US" dirty="0"/>
              <a:t>Instead of your last name,</a:t>
            </a:r>
            <a:br>
              <a:rPr lang="en-US" dirty="0"/>
            </a:br>
            <a:r>
              <a:rPr lang="en-US" sz="3600" dirty="0"/>
              <a:t>the last thing you ate</a:t>
            </a:r>
            <a:br>
              <a:rPr lang="en-US" sz="3600" dirty="0"/>
            </a:br>
            <a:r>
              <a:rPr lang="en-US" dirty="0"/>
              <a:t>Example: “Sandra Enchilada”</a:t>
            </a:r>
          </a:p>
          <a:p>
            <a:pPr marL="571500" indent="-571500">
              <a:spcBef>
                <a:spcPts val="1800"/>
              </a:spcBef>
              <a:buFont typeface="Arial" panose="020B0604020202020204" pitchFamily="34" charset="0"/>
              <a:buChar char="•"/>
            </a:pPr>
            <a:endParaRPr lang="en-US" sz="3600" dirty="0"/>
          </a:p>
          <a:p>
            <a:pPr marL="571500" indent="-571500">
              <a:spcBef>
                <a:spcPts val="1800"/>
              </a:spcBef>
              <a:buFont typeface="Arial" panose="020B0604020202020204" pitchFamily="34" charset="0"/>
              <a:buChar char="•"/>
            </a:pPr>
            <a:r>
              <a:rPr lang="en-US" sz="3600" dirty="0"/>
              <a:t>Pick who you want to go next</a:t>
            </a:r>
          </a:p>
        </p:txBody>
      </p:sp>
      <p:pic>
        <p:nvPicPr>
          <p:cNvPr id="7" name="Picture 6">
            <a:extLst>
              <a:ext uri="{FF2B5EF4-FFF2-40B4-BE49-F238E27FC236}">
                <a16:creationId xmlns:a16="http://schemas.microsoft.com/office/drawing/2014/main" id="{9C174C89-3156-1B41-8AF2-A83874B2D0E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627" b="96418" l="10000" r="90000">
                        <a14:foregroundMark x1="33300" y1="4627" x2="33300" y2="4627"/>
                        <a14:foregroundMark x1="42200" y1="18209" x2="42200" y2="18209"/>
                        <a14:foregroundMark x1="34000" y1="7910" x2="38700" y2="7164"/>
                        <a14:foregroundMark x1="38700" y1="7164" x2="44700" y2="7612"/>
                        <a14:foregroundMark x1="44700" y1="7612" x2="50900" y2="14478"/>
                        <a14:foregroundMark x1="50900" y1="14478" x2="52100" y2="22090"/>
                        <a14:foregroundMark x1="52100" y1="22090" x2="48000" y2="28358"/>
                        <a14:foregroundMark x1="48000" y1="28358" x2="36100" y2="31642"/>
                        <a14:foregroundMark x1="36100" y1="31642" x2="34200" y2="24478"/>
                        <a14:foregroundMark x1="34200" y1="24478" x2="34400" y2="17313"/>
                        <a14:foregroundMark x1="34400" y1="17313" x2="43500" y2="7612"/>
                        <a14:foregroundMark x1="43500" y1="7612" x2="43700" y2="7612"/>
                        <a14:foregroundMark x1="42100" y1="34925" x2="41900" y2="43881"/>
                        <a14:foregroundMark x1="54600" y1="30896" x2="58800" y2="30149"/>
                        <a14:foregroundMark x1="66500" y1="45970" x2="58100" y2="34627"/>
                        <a14:foregroundMark x1="58100" y1="34627" x2="57200" y2="31791"/>
                        <a14:foregroundMark x1="44700" y1="50597" x2="56800" y2="35970"/>
                        <a14:foregroundMark x1="47400" y1="54478" x2="62800" y2="39403"/>
                        <a14:foregroundMark x1="47900" y1="99701" x2="52300" y2="96418"/>
                        <a14:foregroundMark x1="52300" y1="96418" x2="57100" y2="89701"/>
                      </a14:backgroundRemoval>
                    </a14:imgEffect>
                  </a14:imgLayer>
                </a14:imgProps>
              </a:ext>
              <a:ext uri="{28A0092B-C50C-407E-A947-70E740481C1C}">
                <a14:useLocalDpi xmlns:a14="http://schemas.microsoft.com/office/drawing/2010/main"/>
              </a:ext>
            </a:extLst>
          </a:blip>
          <a:srcRect r="14568"/>
          <a:stretch/>
        </p:blipFill>
        <p:spPr>
          <a:xfrm>
            <a:off x="-1578840" y="136525"/>
            <a:ext cx="6752089" cy="5295305"/>
          </a:xfrm>
          <a:prstGeom prst="rect">
            <a:avLst/>
          </a:prstGeom>
        </p:spPr>
      </p:pic>
    </p:spTree>
    <p:extLst>
      <p:ext uri="{BB962C8B-B14F-4D97-AF65-F5344CB8AC3E}">
        <p14:creationId xmlns:p14="http://schemas.microsoft.com/office/powerpoint/2010/main" val="2776853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356B-B2B2-BD41-8692-E0F1D4539048}"/>
              </a:ext>
            </a:extLst>
          </p:cNvPr>
          <p:cNvSpPr>
            <a:spLocks noGrp="1"/>
          </p:cNvSpPr>
          <p:nvPr>
            <p:ph type="title"/>
          </p:nvPr>
        </p:nvSpPr>
        <p:spPr/>
        <p:txBody>
          <a:bodyPr/>
          <a:lstStyle/>
          <a:p>
            <a:r>
              <a:rPr lang="en-US" dirty="0"/>
              <a:t>Our Expectations of Each Other</a:t>
            </a:r>
          </a:p>
        </p:txBody>
      </p:sp>
      <p:sp>
        <p:nvSpPr>
          <p:cNvPr id="3" name="Content Placeholder 2">
            <a:extLst>
              <a:ext uri="{FF2B5EF4-FFF2-40B4-BE49-F238E27FC236}">
                <a16:creationId xmlns:a16="http://schemas.microsoft.com/office/drawing/2014/main" id="{3E97B556-126D-6B44-9E4A-42443ADDE7DD}"/>
              </a:ext>
            </a:extLst>
          </p:cNvPr>
          <p:cNvSpPr>
            <a:spLocks noGrp="1"/>
          </p:cNvSpPr>
          <p:nvPr>
            <p:ph sz="quarter" idx="13"/>
          </p:nvPr>
        </p:nvSpPr>
        <p:spPr/>
        <p:txBody>
          <a:bodyPr/>
          <a:lstStyle/>
          <a:p>
            <a:endParaRPr lang="en-US" dirty="0"/>
          </a:p>
        </p:txBody>
      </p:sp>
      <p:sp>
        <p:nvSpPr>
          <p:cNvPr id="4" name="TextBox 3">
            <a:extLst>
              <a:ext uri="{FF2B5EF4-FFF2-40B4-BE49-F238E27FC236}">
                <a16:creationId xmlns:a16="http://schemas.microsoft.com/office/drawing/2014/main" id="{76B8BE05-0BC3-AE44-8E45-4B6725F7F52E}"/>
              </a:ext>
            </a:extLst>
          </p:cNvPr>
          <p:cNvSpPr txBox="1"/>
          <p:nvPr/>
        </p:nvSpPr>
        <p:spPr>
          <a:xfrm rot="19672510">
            <a:off x="3740149" y="3220154"/>
            <a:ext cx="5168900" cy="1200329"/>
          </a:xfrm>
          <a:prstGeom prst="rect">
            <a:avLst/>
          </a:prstGeom>
          <a:noFill/>
        </p:spPr>
        <p:txBody>
          <a:bodyPr wrap="square" rtlCol="0">
            <a:spAutoFit/>
          </a:bodyPr>
          <a:lstStyle/>
          <a:p>
            <a:pPr algn="ctr"/>
            <a:r>
              <a:rPr lang="en-US" sz="2400" dirty="0">
                <a:solidFill>
                  <a:srgbClr val="FF0000"/>
                </a:solidFill>
              </a:rPr>
              <a:t>FILL IN THIS SLIDE BASED ON THE YOUTH EXPECTATIONS FROM SESSION #1</a:t>
            </a:r>
          </a:p>
        </p:txBody>
      </p:sp>
    </p:spTree>
    <p:extLst>
      <p:ext uri="{BB962C8B-B14F-4D97-AF65-F5344CB8AC3E}">
        <p14:creationId xmlns:p14="http://schemas.microsoft.com/office/powerpoint/2010/main" val="24763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583041A-BB79-BF4C-9474-BE288E5B65AA}"/>
              </a:ext>
            </a:extLst>
          </p:cNvPr>
          <p:cNvSpPr>
            <a:spLocks noGrp="1"/>
          </p:cNvSpPr>
          <p:nvPr>
            <p:ph type="title"/>
          </p:nvPr>
        </p:nvSpPr>
        <p:spPr>
          <a:xfrm>
            <a:off x="137786" y="205679"/>
            <a:ext cx="9870259" cy="623329"/>
          </a:xfrm>
        </p:spPr>
        <p:txBody>
          <a:bodyPr/>
          <a:lstStyle/>
          <a:p>
            <a:r>
              <a:rPr lang="en-US" dirty="0"/>
              <a:t>While others are joining us . . .</a:t>
            </a:r>
          </a:p>
        </p:txBody>
      </p:sp>
      <p:sp>
        <p:nvSpPr>
          <p:cNvPr id="3" name="Slide Number Placeholder 2">
            <a:extLst>
              <a:ext uri="{FF2B5EF4-FFF2-40B4-BE49-F238E27FC236}">
                <a16:creationId xmlns:a16="http://schemas.microsoft.com/office/drawing/2014/main" id="{8F5B1CC2-5C18-DD4A-BD9B-37FE65FF80C9}"/>
              </a:ext>
            </a:extLst>
          </p:cNvPr>
          <p:cNvSpPr>
            <a:spLocks noGrp="1"/>
          </p:cNvSpPr>
          <p:nvPr>
            <p:ph type="sldNum" sz="quarter" idx="12"/>
          </p:nvPr>
        </p:nvSpPr>
        <p:spPr/>
        <p:txBody>
          <a:bodyPr/>
          <a:lstStyle/>
          <a:p>
            <a:fld id="{511C3435-5B76-6D45-886D-F72BCEC2812A}" type="slidenum">
              <a:rPr lang="en-US" smtClean="0"/>
              <a:t>2</a:t>
            </a:fld>
            <a:endParaRPr lang="en-US"/>
          </a:p>
        </p:txBody>
      </p:sp>
      <p:pic>
        <p:nvPicPr>
          <p:cNvPr id="10" name="Picture 9">
            <a:extLst>
              <a:ext uri="{FF2B5EF4-FFF2-40B4-BE49-F238E27FC236}">
                <a16:creationId xmlns:a16="http://schemas.microsoft.com/office/drawing/2014/main" id="{366365B3-6B83-1240-952A-F3119AD0DED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060" b="94946" l="2000" r="93813">
                        <a14:foregroundMark x1="16188" y1="20464" x2="16188" y2="20464"/>
                        <a14:foregroundMark x1="14375" y1="14499" x2="14375" y2="14499"/>
                        <a14:foregroundMark x1="14375" y1="15410" x2="14375" y2="15410"/>
                        <a14:foregroundMark x1="21625" y1="10605" x2="21625" y2="10605"/>
                        <a14:foregroundMark x1="4250" y1="48302" x2="4250" y2="48302"/>
                        <a14:foregroundMark x1="2000" y1="46810" x2="2000" y2="46810"/>
                        <a14:foregroundMark x1="2688" y1="43828" x2="2688" y2="43828"/>
                        <a14:foregroundMark x1="32875" y1="4060" x2="32875" y2="4060"/>
                        <a14:foregroundMark x1="93813" y1="27341" x2="93813" y2="27341"/>
                        <a14:foregroundMark x1="35375" y1="94946" x2="35375" y2="94946"/>
                      </a14:backgroundRemoval>
                    </a14:imgEffect>
                  </a14:imgLayer>
                </a14:imgProps>
              </a:ext>
            </a:extLst>
          </a:blip>
          <a:stretch>
            <a:fillRect/>
          </a:stretch>
        </p:blipFill>
        <p:spPr>
          <a:xfrm>
            <a:off x="2276593" y="2748527"/>
            <a:ext cx="5553817" cy="4189660"/>
          </a:xfrm>
          <a:prstGeom prst="rect">
            <a:avLst/>
          </a:prstGeom>
        </p:spPr>
      </p:pic>
      <p:sp>
        <p:nvSpPr>
          <p:cNvPr id="11" name="Rounded Rectangular Callout 10">
            <a:extLst>
              <a:ext uri="{FF2B5EF4-FFF2-40B4-BE49-F238E27FC236}">
                <a16:creationId xmlns:a16="http://schemas.microsoft.com/office/drawing/2014/main" id="{DCF208F0-283C-9342-9F03-E6D59D9D0CEB}"/>
              </a:ext>
            </a:extLst>
          </p:cNvPr>
          <p:cNvSpPr/>
          <p:nvPr/>
        </p:nvSpPr>
        <p:spPr>
          <a:xfrm>
            <a:off x="137786" y="1140053"/>
            <a:ext cx="6250488" cy="1995820"/>
          </a:xfrm>
          <a:prstGeom prst="wedgeRoundRectCallout">
            <a:avLst>
              <a:gd name="adj1" fmla="val -6866"/>
              <a:gd name="adj2" fmla="val 132587"/>
              <a:gd name="adj3" fmla="val 16667"/>
            </a:avLst>
          </a:prstGeom>
          <a:solidFill>
            <a:srgbClr val="F5A7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t>What was one funny or heartwarming thing that happened in your family since we met last time? </a:t>
            </a:r>
          </a:p>
        </p:txBody>
      </p:sp>
      <p:pic>
        <p:nvPicPr>
          <p:cNvPr id="15" name="Picture 14">
            <a:extLst>
              <a:ext uri="{FF2B5EF4-FFF2-40B4-BE49-F238E27FC236}">
                <a16:creationId xmlns:a16="http://schemas.microsoft.com/office/drawing/2014/main" id="{8C77E8DB-7C3B-E74A-8B05-6CCB0B2163F0}"/>
              </a:ext>
            </a:extLst>
          </p:cNvPr>
          <p:cNvPicPr>
            <a:picLocks noChangeAspect="1"/>
          </p:cNvPicPr>
          <p:nvPr/>
        </p:nvPicPr>
        <p:blipFill>
          <a:blip r:embed="rId5"/>
          <a:stretch>
            <a:fillRect/>
          </a:stretch>
        </p:blipFill>
        <p:spPr>
          <a:xfrm>
            <a:off x="7830410" y="2672226"/>
            <a:ext cx="4033293" cy="4033293"/>
          </a:xfrm>
          <a:prstGeom prst="rect">
            <a:avLst/>
          </a:prstGeom>
        </p:spPr>
      </p:pic>
      <p:sp>
        <p:nvSpPr>
          <p:cNvPr id="13" name="Oval Callout 12">
            <a:extLst>
              <a:ext uri="{FF2B5EF4-FFF2-40B4-BE49-F238E27FC236}">
                <a16:creationId xmlns:a16="http://schemas.microsoft.com/office/drawing/2014/main" id="{1D5FB45A-3570-A540-86B8-35A0887075DC}"/>
              </a:ext>
            </a:extLst>
          </p:cNvPr>
          <p:cNvSpPr/>
          <p:nvPr/>
        </p:nvSpPr>
        <p:spPr>
          <a:xfrm>
            <a:off x="5955056" y="298477"/>
            <a:ext cx="6099158" cy="2273420"/>
          </a:xfrm>
          <a:prstGeom prst="wedgeEllipseCallout">
            <a:avLst>
              <a:gd name="adj1" fmla="val -5796"/>
              <a:gd name="adj2" fmla="val 109985"/>
            </a:avLst>
          </a:prstGeom>
          <a:solidFill>
            <a:srgbClr val="C137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t>Complete this sentence:</a:t>
            </a:r>
            <a:br>
              <a:rPr lang="en-US" sz="2800" dirty="0"/>
            </a:br>
            <a:r>
              <a:rPr lang="en-US" sz="2800" dirty="0"/>
              <a:t>I wish I had a dollar for every time my family . . . .</a:t>
            </a:r>
          </a:p>
        </p:txBody>
      </p:sp>
    </p:spTree>
    <p:extLst>
      <p:ext uri="{BB962C8B-B14F-4D97-AF65-F5344CB8AC3E}">
        <p14:creationId xmlns:p14="http://schemas.microsoft.com/office/powerpoint/2010/main" val="200866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9A24-87DF-CA4C-BFC8-09FA2AF96882}"/>
              </a:ext>
            </a:extLst>
          </p:cNvPr>
          <p:cNvSpPr>
            <a:spLocks noGrp="1"/>
          </p:cNvSpPr>
          <p:nvPr>
            <p:ph type="title"/>
          </p:nvPr>
        </p:nvSpPr>
        <p:spPr>
          <a:xfrm>
            <a:off x="5410200" y="175754"/>
            <a:ext cx="9918699" cy="690193"/>
          </a:xfrm>
        </p:spPr>
        <p:txBody>
          <a:bodyPr/>
          <a:lstStyle/>
          <a:p>
            <a:r>
              <a:rPr lang="en-US" dirty="0"/>
              <a:t>Highs and Lows</a:t>
            </a:r>
          </a:p>
        </p:txBody>
      </p:sp>
      <p:pic>
        <p:nvPicPr>
          <p:cNvPr id="5" name="Content Placeholder 4">
            <a:extLst>
              <a:ext uri="{FF2B5EF4-FFF2-40B4-BE49-F238E27FC236}">
                <a16:creationId xmlns:a16="http://schemas.microsoft.com/office/drawing/2014/main" id="{180668B4-9C2C-2240-944E-98E9377D3705}"/>
              </a:ext>
            </a:extLst>
          </p:cNvPr>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backgroundRemoval t="10064" b="32588" l="9744" r="89776">
                        <a14:foregroundMark x1="19169" y1="21565" x2="19169" y2="21565"/>
                        <a14:foregroundMark x1="21885" y1="32428" x2="21885" y2="32428"/>
                        <a14:foregroundMark x1="19169" y1="32588" x2="19169" y2="32588"/>
                        <a14:foregroundMark x1="33387" y1="27796" x2="33387" y2="27796"/>
                        <a14:foregroundMark x1="35942" y1="20447" x2="35942" y2="20447"/>
                        <a14:foregroundMark x1="58626" y1="10224" x2="58626" y2="10224"/>
                        <a14:foregroundMark x1="59744" y1="14696" x2="59744" y2="14696"/>
                        <a14:foregroundMark x1="59425" y1="24281" x2="59425" y2="24281"/>
                        <a14:foregroundMark x1="75240" y1="20288" x2="75240" y2="20288"/>
                        <a14:foregroundMark x1="80192" y1="27636" x2="80192" y2="27636"/>
                        <a14:foregroundMark x1="79393" y1="21725" x2="79393" y2="21725"/>
                        <a14:foregroundMark x1="85942" y1="29233" x2="85942" y2="29233"/>
                        <a14:foregroundMark x1="85623" y1="27955" x2="85623" y2="27955"/>
                        <a14:foregroundMark x1="85144" y1="31470" x2="85144" y2="31470"/>
                        <a14:foregroundMark x1="85463" y1="30831" x2="85623" y2="27157"/>
                        <a14:foregroundMark x1="64058" y1="31949" x2="63898" y2="25399"/>
                        <a14:foregroundMark x1="63898" y1="25399" x2="64058" y2="22204"/>
                        <a14:foregroundMark x1="18850" y1="32588" x2="12620" y2="31150"/>
                        <a14:foregroundMark x1="12620" y1="31150" x2="11502" y2="17572"/>
                        <a14:foregroundMark x1="11502" y1="17572" x2="11502" y2="14058"/>
                        <a14:foregroundMark x1="36581" y1="22045" x2="36581" y2="22045"/>
                      </a14:backgroundRemoval>
                    </a14:imgEffect>
                  </a14:imgLayer>
                </a14:imgProps>
              </a:ext>
              <a:ext uri="{28A0092B-C50C-407E-A947-70E740481C1C}">
                <a14:useLocalDpi xmlns:a14="http://schemas.microsoft.com/office/drawing/2010/main"/>
              </a:ext>
            </a:extLst>
          </a:blip>
          <a:srcRect l="8734" t="5839" r="10576" b="62575"/>
          <a:stretch/>
        </p:blipFill>
        <p:spPr>
          <a:xfrm rot="5400000">
            <a:off x="-515420" y="1978810"/>
            <a:ext cx="6034530" cy="2276566"/>
          </a:xfrm>
        </p:spPr>
      </p:pic>
      <p:sp>
        <p:nvSpPr>
          <p:cNvPr id="7" name="TextBox 6">
            <a:extLst>
              <a:ext uri="{FF2B5EF4-FFF2-40B4-BE49-F238E27FC236}">
                <a16:creationId xmlns:a16="http://schemas.microsoft.com/office/drawing/2014/main" id="{E126DFAE-B214-3F4F-801B-BA6F33B414BC}"/>
              </a:ext>
            </a:extLst>
          </p:cNvPr>
          <p:cNvSpPr txBox="1"/>
          <p:nvPr/>
        </p:nvSpPr>
        <p:spPr>
          <a:xfrm>
            <a:off x="5410200" y="1117600"/>
            <a:ext cx="6515100" cy="4742709"/>
          </a:xfrm>
          <a:prstGeom prst="rect">
            <a:avLst/>
          </a:prstGeom>
          <a:noFill/>
        </p:spPr>
        <p:txBody>
          <a:bodyPr wrap="square" rtlCol="0">
            <a:spAutoFit/>
          </a:bodyPr>
          <a:lstStyle/>
          <a:p>
            <a:pPr marL="342900" indent="-342900">
              <a:lnSpc>
                <a:spcPct val="120000"/>
              </a:lnSpc>
              <a:spcBef>
                <a:spcPts val="1800"/>
              </a:spcBef>
              <a:buFont typeface="+mj-lt"/>
              <a:buAutoNum type="arabicPeriod"/>
            </a:pPr>
            <a:r>
              <a:rPr lang="en-US" sz="2400" dirty="0"/>
              <a:t>Each person shares a high and a low</a:t>
            </a:r>
          </a:p>
          <a:p>
            <a:pPr marL="571500" lvl="2" indent="-228600">
              <a:lnSpc>
                <a:spcPct val="120000"/>
              </a:lnSpc>
              <a:spcBef>
                <a:spcPts val="600"/>
              </a:spcBef>
              <a:buFont typeface="Arial" panose="020B0604020202020204" pitchFamily="34" charset="0"/>
              <a:buChar char="•"/>
            </a:pPr>
            <a:r>
              <a:rPr lang="en-US" sz="2000" dirty="0"/>
              <a:t>Keep it brief (2-4 sentences)</a:t>
            </a:r>
          </a:p>
          <a:p>
            <a:pPr marL="571500" lvl="2" indent="-228600">
              <a:lnSpc>
                <a:spcPct val="120000"/>
              </a:lnSpc>
              <a:spcBef>
                <a:spcPts val="600"/>
              </a:spcBef>
              <a:buFont typeface="Arial" panose="020B0604020202020204" pitchFamily="34" charset="0"/>
              <a:buChar char="•"/>
            </a:pPr>
            <a:r>
              <a:rPr lang="en-US" sz="2000" dirty="0"/>
              <a:t>Share only what you what to share</a:t>
            </a:r>
          </a:p>
          <a:p>
            <a:pPr marL="571500" lvl="2" indent="-228600">
              <a:lnSpc>
                <a:spcPct val="120000"/>
              </a:lnSpc>
              <a:spcBef>
                <a:spcPts val="600"/>
              </a:spcBef>
              <a:buFont typeface="Arial" panose="020B0604020202020204" pitchFamily="34" charset="0"/>
              <a:buChar char="•"/>
            </a:pPr>
            <a:r>
              <a:rPr lang="en-US" sz="2000" dirty="0"/>
              <a:t>You may pass if you choose.</a:t>
            </a:r>
          </a:p>
          <a:p>
            <a:pPr marL="342900" indent="-342900">
              <a:lnSpc>
                <a:spcPct val="120000"/>
              </a:lnSpc>
              <a:spcBef>
                <a:spcPts val="1800"/>
              </a:spcBef>
              <a:buFont typeface="+mj-lt"/>
              <a:buAutoNum type="arabicPeriod"/>
            </a:pPr>
            <a:r>
              <a:rPr lang="en-US" sz="2400" dirty="0"/>
              <a:t>Others may respond with a word of support (“congratulations,” “I’m sorry”), but . . .</a:t>
            </a:r>
          </a:p>
          <a:p>
            <a:pPr marL="685800" indent="-284163">
              <a:lnSpc>
                <a:spcPct val="120000"/>
              </a:lnSpc>
              <a:spcBef>
                <a:spcPts val="600"/>
              </a:spcBef>
              <a:buFont typeface="Arial" panose="020B0604020202020204" pitchFamily="34" charset="0"/>
              <a:buChar char="•"/>
            </a:pPr>
            <a:r>
              <a:rPr lang="en-US" sz="2000" dirty="0"/>
              <a:t>Don’t interrupt</a:t>
            </a:r>
          </a:p>
          <a:p>
            <a:pPr marL="685800" indent="-284163">
              <a:lnSpc>
                <a:spcPct val="120000"/>
              </a:lnSpc>
              <a:spcBef>
                <a:spcPts val="600"/>
              </a:spcBef>
              <a:buFont typeface="Arial" panose="020B0604020202020204" pitchFamily="34" charset="0"/>
              <a:buChar char="•"/>
            </a:pPr>
            <a:r>
              <a:rPr lang="en-US" sz="2000" dirty="0"/>
              <a:t>Don’t ask a lot of questions</a:t>
            </a:r>
          </a:p>
          <a:p>
            <a:pPr marL="685800" indent="-284163">
              <a:lnSpc>
                <a:spcPct val="120000"/>
              </a:lnSpc>
              <a:spcBef>
                <a:spcPts val="600"/>
              </a:spcBef>
              <a:buFont typeface="Arial" panose="020B0604020202020204" pitchFamily="34" charset="0"/>
              <a:buChar char="•"/>
            </a:pPr>
            <a:r>
              <a:rPr lang="en-US" sz="2000" dirty="0"/>
              <a:t>Don’t take over with your own story</a:t>
            </a:r>
          </a:p>
          <a:p>
            <a:pPr marL="685800" indent="-284163">
              <a:lnSpc>
                <a:spcPct val="120000"/>
              </a:lnSpc>
              <a:spcBef>
                <a:spcPts val="600"/>
              </a:spcBef>
              <a:buFont typeface="Arial" panose="020B0604020202020204" pitchFamily="34" charset="0"/>
              <a:buChar char="•"/>
            </a:pPr>
            <a:r>
              <a:rPr lang="en-US" sz="2000" dirty="0"/>
              <a:t>Don’t give advice or try to “fix” a problem</a:t>
            </a:r>
          </a:p>
        </p:txBody>
      </p:sp>
      <p:sp>
        <p:nvSpPr>
          <p:cNvPr id="8" name="TextBox 7">
            <a:extLst>
              <a:ext uri="{FF2B5EF4-FFF2-40B4-BE49-F238E27FC236}">
                <a16:creationId xmlns:a16="http://schemas.microsoft.com/office/drawing/2014/main" id="{52EAEC1E-8C81-194B-A61D-F59FD3CC1B13}"/>
              </a:ext>
            </a:extLst>
          </p:cNvPr>
          <p:cNvSpPr txBox="1"/>
          <p:nvPr/>
        </p:nvSpPr>
        <p:spPr>
          <a:xfrm>
            <a:off x="3506316" y="140994"/>
            <a:ext cx="2010007" cy="1646605"/>
          </a:xfrm>
          <a:prstGeom prst="rect">
            <a:avLst/>
          </a:prstGeom>
          <a:noFill/>
        </p:spPr>
        <p:txBody>
          <a:bodyPr wrap="square" rtlCol="0">
            <a:spAutoFit/>
          </a:bodyPr>
          <a:lstStyle/>
          <a:p>
            <a:r>
              <a:rPr lang="en-US" sz="2400" b="1" dirty="0"/>
              <a:t>High</a:t>
            </a:r>
          </a:p>
          <a:p>
            <a:pPr>
              <a:spcBef>
                <a:spcPts val="600"/>
              </a:spcBef>
            </a:pPr>
            <a:r>
              <a:rPr lang="en-US" sz="1800" dirty="0"/>
              <a:t>A happy or fun experience in your life in the</a:t>
            </a:r>
            <a:br>
              <a:rPr lang="en-US" sz="1800" dirty="0"/>
            </a:br>
            <a:r>
              <a:rPr lang="en-US" sz="1800" dirty="0"/>
              <a:t>past week.</a:t>
            </a:r>
          </a:p>
        </p:txBody>
      </p:sp>
      <p:sp>
        <p:nvSpPr>
          <p:cNvPr id="9" name="TextBox 8">
            <a:extLst>
              <a:ext uri="{FF2B5EF4-FFF2-40B4-BE49-F238E27FC236}">
                <a16:creationId xmlns:a16="http://schemas.microsoft.com/office/drawing/2014/main" id="{16291588-EC5D-A84A-AA09-0319F770D629}"/>
              </a:ext>
            </a:extLst>
          </p:cNvPr>
          <p:cNvSpPr txBox="1"/>
          <p:nvPr/>
        </p:nvSpPr>
        <p:spPr>
          <a:xfrm>
            <a:off x="3506316" y="4902883"/>
            <a:ext cx="2010007" cy="1646605"/>
          </a:xfrm>
          <a:prstGeom prst="rect">
            <a:avLst/>
          </a:prstGeom>
          <a:noFill/>
        </p:spPr>
        <p:txBody>
          <a:bodyPr wrap="square" rtlCol="0">
            <a:spAutoFit/>
          </a:bodyPr>
          <a:lstStyle/>
          <a:p>
            <a:r>
              <a:rPr lang="en-US" sz="2400" b="1" dirty="0"/>
              <a:t>Low</a:t>
            </a:r>
          </a:p>
          <a:p>
            <a:pPr>
              <a:spcBef>
                <a:spcPts val="600"/>
              </a:spcBef>
            </a:pPr>
            <a:r>
              <a:rPr lang="en-US" sz="1800" dirty="0"/>
              <a:t>A sad or hard experience in your life in the past week.</a:t>
            </a:r>
          </a:p>
        </p:txBody>
      </p:sp>
    </p:spTree>
    <p:extLst>
      <p:ext uri="{BB962C8B-B14F-4D97-AF65-F5344CB8AC3E}">
        <p14:creationId xmlns:p14="http://schemas.microsoft.com/office/powerpoint/2010/main" val="388449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10CC36-8A88-0F4F-9A1D-0E8BA0DFE4F7}"/>
              </a:ext>
            </a:extLst>
          </p:cNvPr>
          <p:cNvSpPr>
            <a:spLocks noGrp="1"/>
          </p:cNvSpPr>
          <p:nvPr>
            <p:ph type="title"/>
          </p:nvPr>
        </p:nvSpPr>
        <p:spPr>
          <a:xfrm>
            <a:off x="1210614" y="136525"/>
            <a:ext cx="10238704" cy="685482"/>
          </a:xfrm>
        </p:spPr>
        <p:txBody>
          <a:bodyPr/>
          <a:lstStyle/>
          <a:p>
            <a:r>
              <a:rPr lang="en-US" sz="2800" b="1" i="1" dirty="0"/>
              <a:t>We express care when we show other people that they matter to us</a:t>
            </a:r>
            <a:endParaRPr lang="en-US" sz="2800" b="1" dirty="0"/>
          </a:p>
        </p:txBody>
      </p:sp>
      <p:sp>
        <p:nvSpPr>
          <p:cNvPr id="7" name="Content Placeholder 6">
            <a:extLst>
              <a:ext uri="{FF2B5EF4-FFF2-40B4-BE49-F238E27FC236}">
                <a16:creationId xmlns:a16="http://schemas.microsoft.com/office/drawing/2014/main" id="{FBDF2046-98D6-754D-ABCC-2AA11A709BFF}"/>
              </a:ext>
            </a:extLst>
          </p:cNvPr>
          <p:cNvSpPr>
            <a:spLocks noGrp="1"/>
          </p:cNvSpPr>
          <p:nvPr>
            <p:ph idx="1"/>
          </p:nvPr>
        </p:nvSpPr>
        <p:spPr/>
        <p:txBody>
          <a:bodyPr/>
          <a:lstStyle/>
          <a:p>
            <a:pPr marL="15240" indent="0">
              <a:buNone/>
            </a:pPr>
            <a:r>
              <a:rPr lang="en-US" sz="2800" b="1" dirty="0"/>
              <a:t>Some ways we express care are by: </a:t>
            </a:r>
          </a:p>
          <a:p>
            <a:pPr lvl="0">
              <a:spcBef>
                <a:spcPts val="1872"/>
              </a:spcBef>
            </a:pPr>
            <a:r>
              <a:rPr lang="en-US" sz="2800" dirty="0"/>
              <a:t>Being dependable for each other—keeping our promises</a:t>
            </a:r>
            <a:endParaRPr lang="en-US" sz="2800" b="1" dirty="0"/>
          </a:p>
          <a:p>
            <a:pPr lvl="0">
              <a:spcBef>
                <a:spcPts val="1872"/>
              </a:spcBef>
            </a:pPr>
            <a:r>
              <a:rPr lang="en-US" sz="2800" dirty="0"/>
              <a:t>Listening to each other</a:t>
            </a:r>
            <a:endParaRPr lang="en-US" sz="2800" b="1" dirty="0"/>
          </a:p>
          <a:p>
            <a:pPr lvl="0">
              <a:spcBef>
                <a:spcPts val="1872"/>
              </a:spcBef>
            </a:pPr>
            <a:r>
              <a:rPr lang="en-US" sz="2800" dirty="0"/>
              <a:t>Believing in each other</a:t>
            </a:r>
            <a:endParaRPr lang="en-US" sz="2800" b="1" dirty="0"/>
          </a:p>
          <a:p>
            <a:pPr lvl="0">
              <a:spcBef>
                <a:spcPts val="1872"/>
              </a:spcBef>
            </a:pPr>
            <a:r>
              <a:rPr lang="en-US" sz="2800" dirty="0"/>
              <a:t>Being warm and friendly</a:t>
            </a:r>
            <a:endParaRPr lang="en-US" sz="2800" b="1" dirty="0"/>
          </a:p>
          <a:p>
            <a:pPr lvl="0">
              <a:spcBef>
                <a:spcPts val="1872"/>
              </a:spcBef>
            </a:pPr>
            <a:r>
              <a:rPr lang="en-US" sz="2800" dirty="0"/>
              <a:t>Encouraging each other </a:t>
            </a:r>
            <a:endParaRPr lang="en-US" sz="2800" b="1" dirty="0"/>
          </a:p>
        </p:txBody>
      </p:sp>
      <p:sp>
        <p:nvSpPr>
          <p:cNvPr id="3" name="Slide Number Placeholder 2">
            <a:extLst>
              <a:ext uri="{FF2B5EF4-FFF2-40B4-BE49-F238E27FC236}">
                <a16:creationId xmlns:a16="http://schemas.microsoft.com/office/drawing/2014/main" id="{84C40BF9-E8D7-D34A-A3FC-BEEB3E380C11}"/>
              </a:ext>
            </a:extLst>
          </p:cNvPr>
          <p:cNvSpPr>
            <a:spLocks noGrp="1"/>
          </p:cNvSpPr>
          <p:nvPr>
            <p:ph type="sldNum" sz="quarter" idx="4294967295"/>
          </p:nvPr>
        </p:nvSpPr>
        <p:spPr>
          <a:xfrm>
            <a:off x="9448800" y="6356350"/>
            <a:ext cx="2743200" cy="365125"/>
          </a:xfrm>
        </p:spPr>
        <p:txBody>
          <a:bodyPr/>
          <a:lstStyle/>
          <a:p>
            <a:fld id="{511C3435-5B76-6D45-886D-F72BCEC2812A}" type="slidenum">
              <a:rPr lang="en-US" smtClean="0"/>
              <a:t>21</a:t>
            </a:fld>
            <a:endParaRPr lang="en-US"/>
          </a:p>
        </p:txBody>
      </p:sp>
    </p:spTree>
    <p:extLst>
      <p:ext uri="{BB962C8B-B14F-4D97-AF65-F5344CB8AC3E}">
        <p14:creationId xmlns:p14="http://schemas.microsoft.com/office/powerpoint/2010/main" val="1702454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17D6B5CE-E128-FC43-8E38-B86DE54B2B9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273511" y="1070899"/>
            <a:ext cx="3985151" cy="4801057"/>
          </a:xfrm>
          <a:prstGeom prst="rect">
            <a:avLst/>
          </a:prstGeom>
        </p:spPr>
      </p:pic>
      <p:sp>
        <p:nvSpPr>
          <p:cNvPr id="7" name="Title 6">
            <a:extLst>
              <a:ext uri="{FF2B5EF4-FFF2-40B4-BE49-F238E27FC236}">
                <a16:creationId xmlns:a16="http://schemas.microsoft.com/office/drawing/2014/main" id="{13DD2A6A-8E13-EA4A-9EC1-B7EB7EB6A7B0}"/>
              </a:ext>
            </a:extLst>
          </p:cNvPr>
          <p:cNvSpPr>
            <a:spLocks noGrp="1"/>
          </p:cNvSpPr>
          <p:nvPr>
            <p:ph type="title"/>
          </p:nvPr>
        </p:nvSpPr>
        <p:spPr>
          <a:xfrm>
            <a:off x="2281286" y="194677"/>
            <a:ext cx="9067789" cy="685482"/>
          </a:xfrm>
        </p:spPr>
        <p:txBody>
          <a:bodyPr/>
          <a:lstStyle/>
          <a:p>
            <a:r>
              <a:rPr lang="en-US" dirty="0"/>
              <a:t>Instructions: </a:t>
            </a:r>
            <a:r>
              <a:rPr lang="en-US" sz="4400" b="1" dirty="0"/>
              <a:t>More, Less, or Not at All?</a:t>
            </a:r>
            <a:endParaRPr lang="en-US" dirty="0"/>
          </a:p>
        </p:txBody>
      </p:sp>
      <p:sp>
        <p:nvSpPr>
          <p:cNvPr id="8" name="Content Placeholder 7">
            <a:extLst>
              <a:ext uri="{FF2B5EF4-FFF2-40B4-BE49-F238E27FC236}">
                <a16:creationId xmlns:a16="http://schemas.microsoft.com/office/drawing/2014/main" id="{A022E209-B4BF-4D45-92B5-A4E4FEE07C38}"/>
              </a:ext>
            </a:extLst>
          </p:cNvPr>
          <p:cNvSpPr>
            <a:spLocks noGrp="1"/>
          </p:cNvSpPr>
          <p:nvPr>
            <p:ph idx="1"/>
          </p:nvPr>
        </p:nvSpPr>
        <p:spPr>
          <a:xfrm>
            <a:off x="5322515" y="1111472"/>
            <a:ext cx="2897658" cy="4306965"/>
          </a:xfrm>
        </p:spPr>
        <p:txBody>
          <a:bodyPr/>
          <a:lstStyle/>
          <a:p>
            <a:pPr marL="15875" lvl="0" indent="0">
              <a:lnSpc>
                <a:spcPct val="120000"/>
              </a:lnSpc>
              <a:buSzPct val="100000"/>
              <a:buNone/>
            </a:pPr>
            <a:r>
              <a:rPr lang="en-US" sz="1400" b="1" dirty="0"/>
              <a:t>On Handout 2.5 in your Family Workbook</a:t>
            </a:r>
          </a:p>
          <a:p>
            <a:pPr marL="233363" lvl="0" indent="-217488">
              <a:lnSpc>
                <a:spcPct val="120000"/>
              </a:lnSpc>
              <a:buSzPct val="100000"/>
              <a:buFont typeface="+mj-lt"/>
              <a:buAutoNum type="arabicPeriod"/>
            </a:pPr>
            <a:r>
              <a:rPr lang="en-US" sz="1400" dirty="0"/>
              <a:t>Write one of the symbols in each box based on how much you would like your parents to express care in this way. </a:t>
            </a:r>
          </a:p>
          <a:p>
            <a:pPr marL="233363" lvl="0" indent="-217488">
              <a:lnSpc>
                <a:spcPct val="120000"/>
              </a:lnSpc>
              <a:buSzPct val="100000"/>
              <a:buFont typeface="+mj-lt"/>
              <a:buAutoNum type="arabicPeriod"/>
            </a:pPr>
            <a:endParaRPr lang="en-US" sz="1400" dirty="0"/>
          </a:p>
          <a:p>
            <a:pPr marL="233363" lvl="0" indent="-217488">
              <a:lnSpc>
                <a:spcPct val="120000"/>
              </a:lnSpc>
              <a:buSzPct val="100000"/>
              <a:buFont typeface="+mj-lt"/>
              <a:buAutoNum type="arabicPeriod"/>
            </a:pPr>
            <a:endParaRPr lang="en-US" sz="1400" dirty="0"/>
          </a:p>
          <a:p>
            <a:pPr marL="233363" lvl="0" indent="-217488">
              <a:lnSpc>
                <a:spcPct val="120000"/>
              </a:lnSpc>
              <a:buSzPct val="100000"/>
              <a:buFont typeface="+mj-lt"/>
              <a:buAutoNum type="arabicPeriod"/>
            </a:pPr>
            <a:r>
              <a:rPr lang="en-US" sz="1400" dirty="0"/>
              <a:t>In each row labeled “something else you like,” write one other way you like your parent(s) to show you that they care that relates to that area (if you can think of something).</a:t>
            </a:r>
          </a:p>
        </p:txBody>
      </p:sp>
      <p:grpSp>
        <p:nvGrpSpPr>
          <p:cNvPr id="10" name="Group 9">
            <a:extLst>
              <a:ext uri="{FF2B5EF4-FFF2-40B4-BE49-F238E27FC236}">
                <a16:creationId xmlns:a16="http://schemas.microsoft.com/office/drawing/2014/main" id="{95FD6E01-18D0-1045-AB51-69695DCD54D8}"/>
              </a:ext>
            </a:extLst>
          </p:cNvPr>
          <p:cNvGrpSpPr/>
          <p:nvPr/>
        </p:nvGrpSpPr>
        <p:grpSpPr>
          <a:xfrm>
            <a:off x="1380738" y="3779120"/>
            <a:ext cx="3413999" cy="1114344"/>
            <a:chOff x="1380738" y="3779120"/>
            <a:chExt cx="3413999" cy="1114344"/>
          </a:xfrm>
        </p:grpSpPr>
        <p:sp>
          <p:nvSpPr>
            <p:cNvPr id="11" name="TextBox 10">
              <a:extLst>
                <a:ext uri="{FF2B5EF4-FFF2-40B4-BE49-F238E27FC236}">
                  <a16:creationId xmlns:a16="http://schemas.microsoft.com/office/drawing/2014/main" id="{1987B6B6-FD73-3642-A759-D8CDEB8C577E}"/>
                </a:ext>
              </a:extLst>
            </p:cNvPr>
            <p:cNvSpPr txBox="1"/>
            <p:nvPr/>
          </p:nvSpPr>
          <p:spPr>
            <a:xfrm>
              <a:off x="1700778" y="3779120"/>
              <a:ext cx="3093959" cy="1114344"/>
            </a:xfrm>
            <a:prstGeom prst="rect">
              <a:avLst/>
            </a:prstGeom>
            <a:noFill/>
          </p:spPr>
          <p:txBody>
            <a:bodyPr wrap="square" rtlCol="0">
              <a:spAutoFit/>
            </a:bodyPr>
            <a:lstStyle/>
            <a:p>
              <a:pPr>
                <a:lnSpc>
                  <a:spcPct val="200000"/>
                </a:lnSpc>
              </a:pPr>
              <a:r>
                <a:rPr lang="en-US" sz="1800" dirty="0"/>
                <a:t>More		Less</a:t>
              </a:r>
            </a:p>
            <a:p>
              <a:pPr>
                <a:lnSpc>
                  <a:spcPct val="200000"/>
                </a:lnSpc>
              </a:pPr>
              <a:r>
                <a:rPr lang="en-US" sz="1800" dirty="0"/>
                <a:t>Same		Not at all</a:t>
              </a:r>
            </a:p>
          </p:txBody>
        </p:sp>
        <p:sp>
          <p:nvSpPr>
            <p:cNvPr id="12" name="Plus 11">
              <a:extLst>
                <a:ext uri="{FF2B5EF4-FFF2-40B4-BE49-F238E27FC236}">
                  <a16:creationId xmlns:a16="http://schemas.microsoft.com/office/drawing/2014/main" id="{84C1AE8E-0E7A-8446-9C77-28F9D0BA0CD5}"/>
                </a:ext>
              </a:extLst>
            </p:cNvPr>
            <p:cNvSpPr>
              <a:spLocks noChangeAspect="1"/>
            </p:cNvSpPr>
            <p:nvPr/>
          </p:nvSpPr>
          <p:spPr>
            <a:xfrm>
              <a:off x="1380738" y="3986385"/>
              <a:ext cx="320040" cy="3200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a:extLst>
                <a:ext uri="{FF2B5EF4-FFF2-40B4-BE49-F238E27FC236}">
                  <a16:creationId xmlns:a16="http://schemas.microsoft.com/office/drawing/2014/main" id="{933BD456-E05F-4C4D-9557-2C1A5933206C}"/>
                </a:ext>
              </a:extLst>
            </p:cNvPr>
            <p:cNvSpPr>
              <a:spLocks noChangeAspect="1"/>
            </p:cNvSpPr>
            <p:nvPr/>
          </p:nvSpPr>
          <p:spPr>
            <a:xfrm>
              <a:off x="3224778" y="3989902"/>
              <a:ext cx="320040" cy="31652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qual 13">
              <a:extLst>
                <a:ext uri="{FF2B5EF4-FFF2-40B4-BE49-F238E27FC236}">
                  <a16:creationId xmlns:a16="http://schemas.microsoft.com/office/drawing/2014/main" id="{68CAD62E-EC2B-B74E-BB00-1E69CAE2CE4A}"/>
                </a:ext>
              </a:extLst>
            </p:cNvPr>
            <p:cNvSpPr>
              <a:spLocks noChangeAspect="1"/>
            </p:cNvSpPr>
            <p:nvPr/>
          </p:nvSpPr>
          <p:spPr>
            <a:xfrm>
              <a:off x="1380738" y="4527704"/>
              <a:ext cx="320040" cy="32004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Multiply 14">
              <a:extLst>
                <a:ext uri="{FF2B5EF4-FFF2-40B4-BE49-F238E27FC236}">
                  <a16:creationId xmlns:a16="http://schemas.microsoft.com/office/drawing/2014/main" id="{DF828BE3-5918-124D-B9DB-009EF314C0E4}"/>
                </a:ext>
              </a:extLst>
            </p:cNvPr>
            <p:cNvSpPr/>
            <p:nvPr/>
          </p:nvSpPr>
          <p:spPr>
            <a:xfrm>
              <a:off x="3271377" y="4468754"/>
              <a:ext cx="226842" cy="41148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E507FDF1-3A1E-4545-9300-22103A8811FB}"/>
              </a:ext>
            </a:extLst>
          </p:cNvPr>
          <p:cNvGrpSpPr/>
          <p:nvPr/>
        </p:nvGrpSpPr>
        <p:grpSpPr>
          <a:xfrm>
            <a:off x="4213657" y="1828799"/>
            <a:ext cx="3225348" cy="2507491"/>
            <a:chOff x="4213657" y="1828799"/>
            <a:chExt cx="3225348" cy="2507491"/>
          </a:xfrm>
        </p:grpSpPr>
        <p:cxnSp>
          <p:nvCxnSpPr>
            <p:cNvPr id="3" name="Elbow Connector 2">
              <a:extLst>
                <a:ext uri="{FF2B5EF4-FFF2-40B4-BE49-F238E27FC236}">
                  <a16:creationId xmlns:a16="http://schemas.microsoft.com/office/drawing/2014/main" id="{00DA2443-F343-9541-B669-2597F504C521}"/>
                </a:ext>
              </a:extLst>
            </p:cNvPr>
            <p:cNvCxnSpPr>
              <a:cxnSpLocks/>
            </p:cNvCxnSpPr>
            <p:nvPr/>
          </p:nvCxnSpPr>
          <p:spPr>
            <a:xfrm rot="10800000" flipV="1">
              <a:off x="4213657" y="1828799"/>
              <a:ext cx="3183609" cy="2507491"/>
            </a:xfrm>
            <a:prstGeom prst="bentConnector3">
              <a:avLst>
                <a:gd name="adj1" fmla="val 77558"/>
              </a:avLst>
            </a:prstGeom>
            <a:ln w="19050">
              <a:solidFill>
                <a:srgbClr val="FF0000"/>
              </a:solidFill>
              <a:headEnd type="none" w="lg" len="lg"/>
              <a:tailEnd type="stealth"/>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29EA2158-5B79-3240-BB32-847CA0D10E0A}"/>
                </a:ext>
              </a:extLst>
            </p:cNvPr>
            <p:cNvSpPr/>
            <p:nvPr/>
          </p:nvSpPr>
          <p:spPr>
            <a:xfrm>
              <a:off x="6808494" y="1832428"/>
              <a:ext cx="630511" cy="2791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D349968F-39D6-1242-B6B7-75C84D23527C}"/>
              </a:ext>
            </a:extLst>
          </p:cNvPr>
          <p:cNvGrpSpPr/>
          <p:nvPr/>
        </p:nvGrpSpPr>
        <p:grpSpPr>
          <a:xfrm>
            <a:off x="5550466" y="3601205"/>
            <a:ext cx="3274220" cy="1242661"/>
            <a:chOff x="5561771" y="2915203"/>
            <a:chExt cx="3274220" cy="1242661"/>
          </a:xfrm>
        </p:grpSpPr>
        <p:cxnSp>
          <p:nvCxnSpPr>
            <p:cNvPr id="34" name="Elbow Connector 33">
              <a:extLst>
                <a:ext uri="{FF2B5EF4-FFF2-40B4-BE49-F238E27FC236}">
                  <a16:creationId xmlns:a16="http://schemas.microsoft.com/office/drawing/2014/main" id="{2C968EC6-A2B0-9A46-B0AC-AF82B9379B90}"/>
                </a:ext>
              </a:extLst>
            </p:cNvPr>
            <p:cNvCxnSpPr>
              <a:cxnSpLocks/>
            </p:cNvCxnSpPr>
            <p:nvPr/>
          </p:nvCxnSpPr>
          <p:spPr>
            <a:xfrm>
              <a:off x="6453904" y="3193755"/>
              <a:ext cx="2382087" cy="964109"/>
            </a:xfrm>
            <a:prstGeom prst="bentConnector3">
              <a:avLst>
                <a:gd name="adj1" fmla="val 74677"/>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F6454259-8C00-3642-8FDA-A893F2D27979}"/>
                </a:ext>
              </a:extLst>
            </p:cNvPr>
            <p:cNvSpPr/>
            <p:nvPr/>
          </p:nvSpPr>
          <p:spPr>
            <a:xfrm>
              <a:off x="5561771" y="3192248"/>
              <a:ext cx="1056810" cy="2791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57F8796-F570-A143-A6AF-B28224CFF45E}"/>
                </a:ext>
              </a:extLst>
            </p:cNvPr>
            <p:cNvSpPr/>
            <p:nvPr/>
          </p:nvSpPr>
          <p:spPr>
            <a:xfrm>
              <a:off x="7026062" y="2915203"/>
              <a:ext cx="898982" cy="2791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70299D19-77C5-CD4C-9C41-AF0B1668F402}"/>
              </a:ext>
            </a:extLst>
          </p:cNvPr>
          <p:cNvGrpSpPr/>
          <p:nvPr/>
        </p:nvGrpSpPr>
        <p:grpSpPr>
          <a:xfrm>
            <a:off x="5550466" y="1683657"/>
            <a:ext cx="3961728" cy="1101521"/>
            <a:chOff x="5550466" y="1683657"/>
            <a:chExt cx="3961728" cy="1101521"/>
          </a:xfrm>
        </p:grpSpPr>
        <p:grpSp>
          <p:nvGrpSpPr>
            <p:cNvPr id="64" name="Group 63">
              <a:extLst>
                <a:ext uri="{FF2B5EF4-FFF2-40B4-BE49-F238E27FC236}">
                  <a16:creationId xmlns:a16="http://schemas.microsoft.com/office/drawing/2014/main" id="{B370BD13-EB2F-CA4E-B9DC-F5C8A9EC5992}"/>
                </a:ext>
              </a:extLst>
            </p:cNvPr>
            <p:cNvGrpSpPr/>
            <p:nvPr/>
          </p:nvGrpSpPr>
          <p:grpSpPr>
            <a:xfrm>
              <a:off x="5550466" y="2057195"/>
              <a:ext cx="3946003" cy="727983"/>
              <a:chOff x="5550466" y="2057195"/>
              <a:chExt cx="3946003" cy="727983"/>
            </a:xfrm>
          </p:grpSpPr>
          <p:cxnSp>
            <p:nvCxnSpPr>
              <p:cNvPr id="22" name="Elbow Connector 21">
                <a:extLst>
                  <a:ext uri="{FF2B5EF4-FFF2-40B4-BE49-F238E27FC236}">
                    <a16:creationId xmlns:a16="http://schemas.microsoft.com/office/drawing/2014/main" id="{347DD877-2363-8542-ABFE-40CAF2640B3C}"/>
                  </a:ext>
                </a:extLst>
              </p:cNvPr>
              <p:cNvCxnSpPr>
                <a:cxnSpLocks/>
              </p:cNvCxnSpPr>
              <p:nvPr/>
            </p:nvCxnSpPr>
            <p:spPr>
              <a:xfrm>
                <a:off x="5616425" y="2336375"/>
                <a:ext cx="3880044" cy="448803"/>
              </a:xfrm>
              <a:prstGeom prst="bentConnector3">
                <a:avLst>
                  <a:gd name="adj1" fmla="val 68517"/>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3BA958E-CC7E-CA46-A7DA-B43DDBB87FC4}"/>
                  </a:ext>
                </a:extLst>
              </p:cNvPr>
              <p:cNvSpPr/>
              <p:nvPr/>
            </p:nvSpPr>
            <p:spPr>
              <a:xfrm>
                <a:off x="5550466" y="2057195"/>
                <a:ext cx="331980" cy="2791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 name="Straight Connector 66">
              <a:extLst>
                <a:ext uri="{FF2B5EF4-FFF2-40B4-BE49-F238E27FC236}">
                  <a16:creationId xmlns:a16="http://schemas.microsoft.com/office/drawing/2014/main" id="{07BB7B9A-B0C0-2847-AA3C-39E274E7B4F9}"/>
                </a:ext>
              </a:extLst>
            </p:cNvPr>
            <p:cNvCxnSpPr>
              <a:cxnSpLocks/>
            </p:cNvCxnSpPr>
            <p:nvPr/>
          </p:nvCxnSpPr>
          <p:spPr>
            <a:xfrm>
              <a:off x="9321694" y="1683657"/>
              <a:ext cx="0" cy="11015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A0ECC36-2F51-C749-9D65-0A9E6D12B446}"/>
                </a:ext>
              </a:extLst>
            </p:cNvPr>
            <p:cNvCxnSpPr>
              <a:cxnSpLocks/>
            </p:cNvCxnSpPr>
            <p:nvPr/>
          </p:nvCxnSpPr>
          <p:spPr>
            <a:xfrm>
              <a:off x="9321694" y="1683657"/>
              <a:ext cx="190500" cy="0"/>
            </a:xfrm>
            <a:prstGeom prst="line">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F5A48DCC-7A29-4D41-9532-94532FE0A7FD}"/>
              </a:ext>
            </a:extLst>
          </p:cNvPr>
          <p:cNvGrpSpPr/>
          <p:nvPr/>
        </p:nvGrpSpPr>
        <p:grpSpPr>
          <a:xfrm>
            <a:off x="1700778" y="5213190"/>
            <a:ext cx="2345441" cy="775020"/>
            <a:chOff x="2003821" y="5726485"/>
            <a:chExt cx="2345441" cy="775020"/>
          </a:xfrm>
        </p:grpSpPr>
        <p:sp>
          <p:nvSpPr>
            <p:cNvPr id="80" name="TextBox 79">
              <a:extLst>
                <a:ext uri="{FF2B5EF4-FFF2-40B4-BE49-F238E27FC236}">
                  <a16:creationId xmlns:a16="http://schemas.microsoft.com/office/drawing/2014/main" id="{5A4EA290-74EA-2A4B-AB91-69DFC83DEDF1}"/>
                </a:ext>
              </a:extLst>
            </p:cNvPr>
            <p:cNvSpPr txBox="1"/>
            <p:nvPr/>
          </p:nvSpPr>
          <p:spPr>
            <a:xfrm>
              <a:off x="2390683" y="5726485"/>
              <a:ext cx="1958579" cy="775020"/>
            </a:xfrm>
            <a:prstGeom prst="rect">
              <a:avLst/>
            </a:prstGeom>
            <a:noFill/>
          </p:spPr>
          <p:txBody>
            <a:bodyPr wrap="square" rtlCol="0">
              <a:spAutoFit/>
            </a:bodyPr>
            <a:lstStyle/>
            <a:p>
              <a:pPr>
                <a:lnSpc>
                  <a:spcPct val="130000"/>
                </a:lnSpc>
              </a:pPr>
              <a:r>
                <a:rPr lang="en-US" sz="1800" dirty="0"/>
                <a:t>4. Would most appreciate more</a:t>
              </a:r>
            </a:p>
          </p:txBody>
        </p:sp>
        <p:sp>
          <p:nvSpPr>
            <p:cNvPr id="81" name="5-Point Star 80">
              <a:extLst>
                <a:ext uri="{FF2B5EF4-FFF2-40B4-BE49-F238E27FC236}">
                  <a16:creationId xmlns:a16="http://schemas.microsoft.com/office/drawing/2014/main" id="{E6457285-62BC-644D-B770-944A94808EAD}"/>
                </a:ext>
              </a:extLst>
            </p:cNvPr>
            <p:cNvSpPr>
              <a:spLocks noChangeAspect="1"/>
            </p:cNvSpPr>
            <p:nvPr/>
          </p:nvSpPr>
          <p:spPr>
            <a:xfrm>
              <a:off x="2003821" y="5931115"/>
              <a:ext cx="365760" cy="3657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80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E93B81-CC2E-704A-8735-12B1FAED7AAF}"/>
              </a:ext>
            </a:extLst>
          </p:cNvPr>
          <p:cNvSpPr txBox="1"/>
          <p:nvPr/>
        </p:nvSpPr>
        <p:spPr>
          <a:xfrm>
            <a:off x="475304" y="3428978"/>
            <a:ext cx="1399742"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EXPRESS</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CARE</a:t>
            </a:r>
          </a:p>
        </p:txBody>
      </p:sp>
      <p:sp>
        <p:nvSpPr>
          <p:cNvPr id="7" name="TextBox 6">
            <a:extLst>
              <a:ext uri="{FF2B5EF4-FFF2-40B4-BE49-F238E27FC236}">
                <a16:creationId xmlns:a16="http://schemas.microsoft.com/office/drawing/2014/main" id="{EA3EAF3A-37C2-E649-9E3F-53373B35E5F1}"/>
              </a:ext>
            </a:extLst>
          </p:cNvPr>
          <p:cNvSpPr txBox="1"/>
          <p:nvPr/>
        </p:nvSpPr>
        <p:spPr>
          <a:xfrm>
            <a:off x="2581626" y="3428978"/>
            <a:ext cx="1741182"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CHALLENGE</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GROWTH</a:t>
            </a:r>
          </a:p>
        </p:txBody>
      </p:sp>
      <p:sp>
        <p:nvSpPr>
          <p:cNvPr id="8" name="TextBox 7">
            <a:extLst>
              <a:ext uri="{FF2B5EF4-FFF2-40B4-BE49-F238E27FC236}">
                <a16:creationId xmlns:a16="http://schemas.microsoft.com/office/drawing/2014/main" id="{E624FA80-7A7D-8247-8362-DB2372183EA5}"/>
              </a:ext>
            </a:extLst>
          </p:cNvPr>
          <p:cNvSpPr txBox="1"/>
          <p:nvPr/>
        </p:nvSpPr>
        <p:spPr>
          <a:xfrm>
            <a:off x="8005100" y="3428978"/>
            <a:ext cx="1154483"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SHARE</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POWER</a:t>
            </a:r>
          </a:p>
        </p:txBody>
      </p:sp>
      <p:sp>
        <p:nvSpPr>
          <p:cNvPr id="9" name="TextBox 8">
            <a:extLst>
              <a:ext uri="{FF2B5EF4-FFF2-40B4-BE49-F238E27FC236}">
                <a16:creationId xmlns:a16="http://schemas.microsoft.com/office/drawing/2014/main" id="{35E98099-97E5-814D-8EBA-C7F2DC17EB50}"/>
              </a:ext>
            </a:extLst>
          </p:cNvPr>
          <p:cNvSpPr txBox="1"/>
          <p:nvPr/>
        </p:nvSpPr>
        <p:spPr>
          <a:xfrm>
            <a:off x="5174837" y="3428978"/>
            <a:ext cx="1426994"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PROVIDE</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SUPPORT</a:t>
            </a:r>
          </a:p>
        </p:txBody>
      </p:sp>
      <p:sp>
        <p:nvSpPr>
          <p:cNvPr id="10" name="TextBox 9">
            <a:extLst>
              <a:ext uri="{FF2B5EF4-FFF2-40B4-BE49-F238E27FC236}">
                <a16:creationId xmlns:a16="http://schemas.microsoft.com/office/drawing/2014/main" id="{352B61AE-6409-7946-B9BE-A753127D90F5}"/>
              </a:ext>
            </a:extLst>
          </p:cNvPr>
          <p:cNvSpPr txBox="1"/>
          <p:nvPr/>
        </p:nvSpPr>
        <p:spPr>
          <a:xfrm>
            <a:off x="10163607" y="3428978"/>
            <a:ext cx="1994457" cy="707886"/>
          </a:xfrm>
          <a:prstGeom prst="rect">
            <a:avLst/>
          </a:prstGeom>
          <a:noFill/>
        </p:spPr>
        <p:txBody>
          <a:bodyPr wrap="none" rtlCol="0">
            <a:spAutoFit/>
          </a:bodyPr>
          <a:lstStyle/>
          <a:p>
            <a:pPr algn="ctr"/>
            <a:r>
              <a:rPr lang="en-US" sz="2000" b="0" i="0" dirty="0">
                <a:solidFill>
                  <a:srgbClr val="4F5C54"/>
                </a:solidFill>
                <a:latin typeface="Arial" panose="020B0604020202020204" pitchFamily="34" charset="0"/>
                <a:cs typeface="Arial" panose="020B0604020202020204" pitchFamily="34" charset="0"/>
              </a:rPr>
              <a:t>EXPAND</a:t>
            </a:r>
            <a:br>
              <a:rPr lang="en-US" sz="2000" b="0" i="0" dirty="0">
                <a:solidFill>
                  <a:srgbClr val="4F5C54"/>
                </a:solidFill>
                <a:latin typeface="Arial" panose="020B0604020202020204" pitchFamily="34" charset="0"/>
                <a:cs typeface="Arial" panose="020B0604020202020204" pitchFamily="34" charset="0"/>
              </a:rPr>
            </a:br>
            <a:r>
              <a:rPr lang="en-US" sz="2000" b="0" i="0" dirty="0">
                <a:solidFill>
                  <a:srgbClr val="4F5C54"/>
                </a:solidFill>
                <a:latin typeface="Arial" panose="020B0604020202020204" pitchFamily="34" charset="0"/>
                <a:cs typeface="Arial" panose="020B0604020202020204" pitchFamily="34" charset="0"/>
              </a:rPr>
              <a:t>POSSIBILITIES</a:t>
            </a:r>
          </a:p>
        </p:txBody>
      </p:sp>
      <p:grpSp>
        <p:nvGrpSpPr>
          <p:cNvPr id="11" name="Group 10">
            <a:extLst>
              <a:ext uri="{FF2B5EF4-FFF2-40B4-BE49-F238E27FC236}">
                <a16:creationId xmlns:a16="http://schemas.microsoft.com/office/drawing/2014/main" id="{54570E7B-2703-DB49-AC58-73168EA55517}"/>
              </a:ext>
            </a:extLst>
          </p:cNvPr>
          <p:cNvGrpSpPr/>
          <p:nvPr/>
        </p:nvGrpSpPr>
        <p:grpSpPr>
          <a:xfrm>
            <a:off x="-198665" y="1453555"/>
            <a:ext cx="12411239" cy="2029206"/>
            <a:chOff x="3041115" y="734314"/>
            <a:chExt cx="5818702" cy="951343"/>
          </a:xfrm>
        </p:grpSpPr>
        <p:pic>
          <p:nvPicPr>
            <p:cNvPr id="12" name="Picture 11">
              <a:extLst>
                <a:ext uri="{FF2B5EF4-FFF2-40B4-BE49-F238E27FC236}">
                  <a16:creationId xmlns:a16="http://schemas.microsoft.com/office/drawing/2014/main" id="{9A0D3904-C6F5-934D-9522-06467BB1CD75}"/>
                </a:ext>
              </a:extLst>
            </p:cNvPr>
            <p:cNvPicPr>
              <a:picLocks noChangeAspect="1"/>
            </p:cNvPicPr>
            <p:nvPr/>
          </p:nvPicPr>
          <p:blipFill>
            <a:blip r:embed="rId3"/>
            <a:stretch>
              <a:fillRect/>
            </a:stretch>
          </p:blipFill>
          <p:spPr>
            <a:xfrm flipV="1">
              <a:off x="3041115" y="1111662"/>
              <a:ext cx="5818702" cy="196647"/>
            </a:xfrm>
            <a:prstGeom prst="rect">
              <a:avLst/>
            </a:prstGeom>
          </p:spPr>
        </p:pic>
        <p:pic>
          <p:nvPicPr>
            <p:cNvPr id="13" name="Picture 12">
              <a:extLst>
                <a:ext uri="{FF2B5EF4-FFF2-40B4-BE49-F238E27FC236}">
                  <a16:creationId xmlns:a16="http://schemas.microsoft.com/office/drawing/2014/main" id="{A6AB8FDF-95C9-454C-9DF3-A490410273BB}"/>
                </a:ext>
              </a:extLst>
            </p:cNvPr>
            <p:cNvPicPr>
              <a:picLocks noChangeAspect="1"/>
            </p:cNvPicPr>
            <p:nvPr/>
          </p:nvPicPr>
          <p:blipFill>
            <a:blip r:embed="rId4"/>
            <a:srcRect/>
            <a:stretch/>
          </p:blipFill>
          <p:spPr>
            <a:xfrm>
              <a:off x="4289890" y="734314"/>
              <a:ext cx="951343" cy="951343"/>
            </a:xfrm>
            <a:prstGeom prst="rect">
              <a:avLst/>
            </a:prstGeom>
          </p:spPr>
        </p:pic>
        <p:pic>
          <p:nvPicPr>
            <p:cNvPr id="14" name="Picture 13">
              <a:extLst>
                <a:ext uri="{FF2B5EF4-FFF2-40B4-BE49-F238E27FC236}">
                  <a16:creationId xmlns:a16="http://schemas.microsoft.com/office/drawing/2014/main" id="{50050FBD-CA1B-D54C-99BC-4846622F4EA0}"/>
                </a:ext>
              </a:extLst>
            </p:cNvPr>
            <p:cNvPicPr>
              <a:picLocks noChangeAspect="1"/>
            </p:cNvPicPr>
            <p:nvPr/>
          </p:nvPicPr>
          <p:blipFill>
            <a:blip r:embed="rId5"/>
            <a:srcRect/>
            <a:stretch/>
          </p:blipFill>
          <p:spPr>
            <a:xfrm>
              <a:off x="5419182" y="734314"/>
              <a:ext cx="951343" cy="951343"/>
            </a:xfrm>
            <a:prstGeom prst="rect">
              <a:avLst/>
            </a:prstGeom>
          </p:spPr>
        </p:pic>
        <p:pic>
          <p:nvPicPr>
            <p:cNvPr id="15" name="Picture 14">
              <a:extLst>
                <a:ext uri="{FF2B5EF4-FFF2-40B4-BE49-F238E27FC236}">
                  <a16:creationId xmlns:a16="http://schemas.microsoft.com/office/drawing/2014/main" id="{6EEDDB84-9CFF-7A4B-92EA-E41932995AB8}"/>
                </a:ext>
              </a:extLst>
            </p:cNvPr>
            <p:cNvPicPr>
              <a:picLocks noChangeAspect="1"/>
            </p:cNvPicPr>
            <p:nvPr/>
          </p:nvPicPr>
          <p:blipFill>
            <a:blip r:embed="rId6"/>
            <a:srcRect/>
            <a:stretch/>
          </p:blipFill>
          <p:spPr>
            <a:xfrm>
              <a:off x="7891064" y="734314"/>
              <a:ext cx="951343" cy="951343"/>
            </a:xfrm>
            <a:prstGeom prst="rect">
              <a:avLst/>
            </a:prstGeom>
          </p:spPr>
        </p:pic>
        <p:pic>
          <p:nvPicPr>
            <p:cNvPr id="16" name="Picture 15">
              <a:extLst>
                <a:ext uri="{FF2B5EF4-FFF2-40B4-BE49-F238E27FC236}">
                  <a16:creationId xmlns:a16="http://schemas.microsoft.com/office/drawing/2014/main" id="{D21A6804-C885-164E-A7C6-502D1765739D}"/>
                </a:ext>
              </a:extLst>
            </p:cNvPr>
            <p:cNvPicPr>
              <a:picLocks noChangeAspect="1"/>
            </p:cNvPicPr>
            <p:nvPr/>
          </p:nvPicPr>
          <p:blipFill>
            <a:blip r:embed="rId7"/>
            <a:srcRect/>
            <a:stretch/>
          </p:blipFill>
          <p:spPr>
            <a:xfrm>
              <a:off x="6681329" y="734314"/>
              <a:ext cx="951343" cy="951343"/>
            </a:xfrm>
            <a:prstGeom prst="rect">
              <a:avLst/>
            </a:prstGeom>
          </p:spPr>
        </p:pic>
        <p:pic>
          <p:nvPicPr>
            <p:cNvPr id="17" name="Picture 16">
              <a:extLst>
                <a:ext uri="{FF2B5EF4-FFF2-40B4-BE49-F238E27FC236}">
                  <a16:creationId xmlns:a16="http://schemas.microsoft.com/office/drawing/2014/main" id="{38C2146F-7000-0945-B6C3-9F8CA2DA745E}"/>
                </a:ext>
              </a:extLst>
            </p:cNvPr>
            <p:cNvPicPr>
              <a:picLocks noChangeAspect="1"/>
            </p:cNvPicPr>
            <p:nvPr/>
          </p:nvPicPr>
          <p:blipFill>
            <a:blip r:embed="rId8"/>
            <a:srcRect/>
            <a:stretch/>
          </p:blipFill>
          <p:spPr>
            <a:xfrm>
              <a:off x="3209718" y="734314"/>
              <a:ext cx="950976" cy="950976"/>
            </a:xfrm>
            <a:prstGeom prst="rect">
              <a:avLst/>
            </a:prstGeom>
          </p:spPr>
        </p:pic>
      </p:grpSp>
      <p:sp>
        <p:nvSpPr>
          <p:cNvPr id="18" name="TextBox 17">
            <a:extLst>
              <a:ext uri="{FF2B5EF4-FFF2-40B4-BE49-F238E27FC236}">
                <a16:creationId xmlns:a16="http://schemas.microsoft.com/office/drawing/2014/main" id="{55E4712C-6208-6A41-8B27-2160040C58C1}"/>
              </a:ext>
            </a:extLst>
          </p:cNvPr>
          <p:cNvSpPr txBox="1"/>
          <p:nvPr/>
        </p:nvSpPr>
        <p:spPr>
          <a:xfrm>
            <a:off x="965449" y="213894"/>
            <a:ext cx="7816563" cy="584775"/>
          </a:xfrm>
          <a:prstGeom prst="rect">
            <a:avLst/>
          </a:prstGeom>
          <a:noFill/>
        </p:spPr>
        <p:txBody>
          <a:bodyPr wrap="none" rtlCol="0">
            <a:spAutoFit/>
          </a:bodyPr>
          <a:lstStyle/>
          <a:p>
            <a:r>
              <a:rPr lang="en-US" sz="3200" dirty="0"/>
              <a:t>Five Keys to Youth—Parent Relationships</a:t>
            </a:r>
          </a:p>
        </p:txBody>
      </p:sp>
      <p:sp>
        <p:nvSpPr>
          <p:cNvPr id="19" name="Rectangle 18">
            <a:extLst>
              <a:ext uri="{FF2B5EF4-FFF2-40B4-BE49-F238E27FC236}">
                <a16:creationId xmlns:a16="http://schemas.microsoft.com/office/drawing/2014/main" id="{2F3CB444-493A-144F-8745-D732D2086C2E}"/>
              </a:ext>
            </a:extLst>
          </p:cNvPr>
          <p:cNvSpPr/>
          <p:nvPr/>
        </p:nvSpPr>
        <p:spPr>
          <a:xfrm>
            <a:off x="7712964" y="3377011"/>
            <a:ext cx="1719072" cy="798490"/>
          </a:xfrm>
          <a:prstGeom prst="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DEC79AC-1306-2449-9CB4-8F1AB3E57F59}"/>
              </a:ext>
            </a:extLst>
          </p:cNvPr>
          <p:cNvSpPr/>
          <p:nvPr/>
        </p:nvSpPr>
        <p:spPr>
          <a:xfrm>
            <a:off x="332151" y="3377011"/>
            <a:ext cx="1714683" cy="798490"/>
          </a:xfrm>
          <a:prstGeom prst="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25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97DB62-240D-BD44-9695-CEC9D605A7F3}"/>
              </a:ext>
            </a:extLst>
          </p:cNvPr>
          <p:cNvSpPr>
            <a:spLocks noGrp="1"/>
          </p:cNvSpPr>
          <p:nvPr>
            <p:ph type="title"/>
          </p:nvPr>
        </p:nvSpPr>
        <p:spPr>
          <a:xfrm>
            <a:off x="5139743" y="262094"/>
            <a:ext cx="6790319" cy="575033"/>
          </a:xfrm>
        </p:spPr>
        <p:txBody>
          <a:bodyPr/>
          <a:lstStyle/>
          <a:p>
            <a:r>
              <a:rPr lang="en-US" sz="3200" b="1" dirty="0"/>
              <a:t>Four Actions that Share Power</a:t>
            </a:r>
          </a:p>
        </p:txBody>
      </p:sp>
      <p:sp>
        <p:nvSpPr>
          <p:cNvPr id="5" name="TextBox 4">
            <a:extLst>
              <a:ext uri="{FF2B5EF4-FFF2-40B4-BE49-F238E27FC236}">
                <a16:creationId xmlns:a16="http://schemas.microsoft.com/office/drawing/2014/main" id="{DCCB638F-2FEB-7740-8D9E-6BD7FADBE718}"/>
              </a:ext>
            </a:extLst>
          </p:cNvPr>
          <p:cNvSpPr txBox="1"/>
          <p:nvPr/>
        </p:nvSpPr>
        <p:spPr>
          <a:xfrm>
            <a:off x="5401682" y="1143000"/>
            <a:ext cx="6790318" cy="4921347"/>
          </a:xfrm>
          <a:prstGeom prst="rect">
            <a:avLst/>
          </a:prstGeom>
          <a:noFill/>
        </p:spPr>
        <p:txBody>
          <a:bodyPr wrap="square" rtlCol="0">
            <a:spAutoFit/>
          </a:bodyPr>
          <a:lstStyle/>
          <a:p>
            <a:pPr marL="285750" lvl="2" indent="-285750">
              <a:lnSpc>
                <a:spcPct val="130000"/>
              </a:lnSpc>
              <a:spcBef>
                <a:spcPts val="1800"/>
              </a:spcBef>
              <a:buFont typeface="Arial" panose="020B0604020202020204" pitchFamily="34" charset="0"/>
              <a:buChar char="•"/>
            </a:pPr>
            <a:r>
              <a:rPr lang="en-US" sz="2800" dirty="0"/>
              <a:t>Show </a:t>
            </a:r>
            <a:r>
              <a:rPr lang="en-US" sz="2800" b="1" dirty="0"/>
              <a:t>RESPECT</a:t>
            </a:r>
            <a:r>
              <a:rPr lang="en-US" sz="2800" dirty="0"/>
              <a:t> to each other.</a:t>
            </a:r>
            <a:endParaRPr lang="en-US" sz="2800" b="1" dirty="0"/>
          </a:p>
          <a:p>
            <a:pPr marL="285750" lvl="2" indent="-285750">
              <a:lnSpc>
                <a:spcPct val="130000"/>
              </a:lnSpc>
              <a:spcBef>
                <a:spcPts val="1800"/>
              </a:spcBef>
              <a:buFont typeface="Arial" panose="020B0604020202020204" pitchFamily="34" charset="0"/>
              <a:buChar char="•"/>
            </a:pPr>
            <a:r>
              <a:rPr lang="en-US" sz="2800" b="1" dirty="0"/>
              <a:t>INCLUDE</a:t>
            </a:r>
            <a:r>
              <a:rPr lang="en-US" sz="2800" dirty="0"/>
              <a:t> all people who will affected by a decision in making that decision.</a:t>
            </a:r>
            <a:endParaRPr lang="en-US" sz="2800" b="1" dirty="0"/>
          </a:p>
          <a:p>
            <a:pPr marL="285750" lvl="2" indent="-285750">
              <a:lnSpc>
                <a:spcPct val="130000"/>
              </a:lnSpc>
              <a:spcBef>
                <a:spcPts val="1800"/>
              </a:spcBef>
              <a:buFont typeface="Arial" panose="020B0604020202020204" pitchFamily="34" charset="0"/>
              <a:buChar char="•"/>
            </a:pPr>
            <a:r>
              <a:rPr lang="en-US" sz="2800" b="1" dirty="0"/>
              <a:t>WORK TOGETHER</a:t>
            </a:r>
            <a:r>
              <a:rPr lang="en-US" sz="2800" dirty="0"/>
              <a:t> to solve problems and reach goals.</a:t>
            </a:r>
            <a:endParaRPr lang="en-US" sz="2800" b="1" dirty="0"/>
          </a:p>
          <a:p>
            <a:pPr marL="285750" lvl="2" indent="-285750">
              <a:lnSpc>
                <a:spcPct val="130000"/>
              </a:lnSpc>
              <a:spcBef>
                <a:spcPts val="1800"/>
              </a:spcBef>
              <a:buFont typeface="Arial" panose="020B0604020202020204" pitchFamily="34" charset="0"/>
              <a:buChar char="•"/>
            </a:pPr>
            <a:r>
              <a:rPr lang="en-US" sz="2800" dirty="0"/>
              <a:t>Let </a:t>
            </a:r>
            <a:r>
              <a:rPr lang="en-US" sz="2800" b="1" dirty="0"/>
              <a:t>EACH PERSON LEAD</a:t>
            </a:r>
            <a:r>
              <a:rPr lang="en-US" sz="2800" dirty="0"/>
              <a:t> and make decisions.</a:t>
            </a:r>
            <a:endParaRPr lang="en-US" sz="2800" b="1" dirty="0"/>
          </a:p>
          <a:p>
            <a:endParaRPr lang="en-US" dirty="0"/>
          </a:p>
        </p:txBody>
      </p:sp>
    </p:spTree>
    <p:extLst>
      <p:ext uri="{BB962C8B-B14F-4D97-AF65-F5344CB8AC3E}">
        <p14:creationId xmlns:p14="http://schemas.microsoft.com/office/powerpoint/2010/main" val="1008338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B999-C241-9F45-A9EF-95E95BC0EF34}"/>
              </a:ext>
            </a:extLst>
          </p:cNvPr>
          <p:cNvSpPr>
            <a:spLocks noGrp="1"/>
          </p:cNvSpPr>
          <p:nvPr>
            <p:ph type="title"/>
          </p:nvPr>
        </p:nvSpPr>
        <p:spPr>
          <a:xfrm>
            <a:off x="0" y="315303"/>
            <a:ext cx="12191999" cy="690193"/>
          </a:xfrm>
        </p:spPr>
        <p:txBody>
          <a:bodyPr/>
          <a:lstStyle/>
          <a:p>
            <a:pPr algn="ctr"/>
            <a:r>
              <a:rPr lang="en-US" dirty="0"/>
              <a:t>Transition to the Family Session</a:t>
            </a:r>
          </a:p>
        </p:txBody>
      </p:sp>
      <p:sp>
        <p:nvSpPr>
          <p:cNvPr id="3" name="Slide Number Placeholder 2">
            <a:extLst>
              <a:ext uri="{FF2B5EF4-FFF2-40B4-BE49-F238E27FC236}">
                <a16:creationId xmlns:a16="http://schemas.microsoft.com/office/drawing/2014/main" id="{6DEAB340-68C7-2F47-A641-28DA6DEEA775}"/>
              </a:ext>
            </a:extLst>
          </p:cNvPr>
          <p:cNvSpPr>
            <a:spLocks noGrp="1"/>
          </p:cNvSpPr>
          <p:nvPr>
            <p:ph type="sldNum" sz="quarter" idx="11"/>
          </p:nvPr>
        </p:nvSpPr>
        <p:spPr/>
        <p:txBody>
          <a:bodyPr/>
          <a:lstStyle/>
          <a:p>
            <a:pPr algn="r"/>
            <a:fld id="{511C3435-5B76-6D45-886D-F72BCEC2812A}" type="slidenum">
              <a:rPr lang="en-US" smtClean="0"/>
              <a:pPr algn="r"/>
              <a:t>25</a:t>
            </a:fld>
            <a:endParaRPr lang="en-US" dirty="0"/>
          </a:p>
        </p:txBody>
      </p:sp>
      <p:pic>
        <p:nvPicPr>
          <p:cNvPr id="8" name="Picture 7">
            <a:extLst>
              <a:ext uri="{FF2B5EF4-FFF2-40B4-BE49-F238E27FC236}">
                <a16:creationId xmlns:a16="http://schemas.microsoft.com/office/drawing/2014/main" id="{AD0A9DF7-3DD0-A849-9F19-EDB987620044}"/>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a:ext>
            </a:extLst>
          </a:blip>
          <a:srcRect b="15499"/>
          <a:stretch/>
        </p:blipFill>
        <p:spPr>
          <a:xfrm>
            <a:off x="2784701" y="1263851"/>
            <a:ext cx="6247101" cy="5278846"/>
          </a:xfrm>
          <a:prstGeom prst="rect">
            <a:avLst/>
          </a:prstGeom>
        </p:spPr>
      </p:pic>
      <p:sp>
        <p:nvSpPr>
          <p:cNvPr id="9" name="Title 1">
            <a:extLst>
              <a:ext uri="{FF2B5EF4-FFF2-40B4-BE49-F238E27FC236}">
                <a16:creationId xmlns:a16="http://schemas.microsoft.com/office/drawing/2014/main" id="{D37D188B-B02F-F545-9544-A442B2D61D49}"/>
              </a:ext>
            </a:extLst>
          </p:cNvPr>
          <p:cNvSpPr txBox="1">
            <a:spLocks/>
          </p:cNvSpPr>
          <p:nvPr/>
        </p:nvSpPr>
        <p:spPr>
          <a:xfrm>
            <a:off x="4519054" y="3057136"/>
            <a:ext cx="2778393" cy="169227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chemeClr val="accent3"/>
                </a:solidFill>
              </a:rPr>
              <a:t>Families Learning Together</a:t>
            </a:r>
          </a:p>
        </p:txBody>
      </p:sp>
    </p:spTree>
    <p:extLst>
      <p:ext uri="{BB962C8B-B14F-4D97-AF65-F5344CB8AC3E}">
        <p14:creationId xmlns:p14="http://schemas.microsoft.com/office/powerpoint/2010/main" val="1399464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444FA-70A1-F146-9FF7-5669C05C8288}"/>
              </a:ext>
            </a:extLst>
          </p:cNvPr>
          <p:cNvSpPr>
            <a:spLocks noGrp="1"/>
          </p:cNvSpPr>
          <p:nvPr>
            <p:ph type="sldNum" sz="quarter" idx="12"/>
          </p:nvPr>
        </p:nvSpPr>
        <p:spPr/>
        <p:txBody>
          <a:bodyPr/>
          <a:lstStyle/>
          <a:p>
            <a:fld id="{511C3435-5B76-6D45-886D-F72BCEC2812A}" type="slidenum">
              <a:rPr lang="en-US" smtClean="0"/>
              <a:t>26</a:t>
            </a:fld>
            <a:endParaRPr lang="en-US" dirty="0"/>
          </a:p>
        </p:txBody>
      </p:sp>
      <p:pic>
        <p:nvPicPr>
          <p:cNvPr id="4" name="Picture 3">
            <a:extLst>
              <a:ext uri="{FF2B5EF4-FFF2-40B4-BE49-F238E27FC236}">
                <a16:creationId xmlns:a16="http://schemas.microsoft.com/office/drawing/2014/main" id="{27871FED-429B-B844-BFF9-18EC959F9E46}"/>
              </a:ext>
            </a:extLst>
          </p:cNvPr>
          <p:cNvPicPr>
            <a:picLocks noChangeAspect="1"/>
          </p:cNvPicPr>
          <p:nvPr/>
        </p:nvPicPr>
        <p:blipFill>
          <a:blip r:embed="rId3"/>
          <a:stretch>
            <a:fillRect/>
          </a:stretch>
        </p:blipFill>
        <p:spPr>
          <a:xfrm>
            <a:off x="3920330" y="1569907"/>
            <a:ext cx="4808539" cy="3718185"/>
          </a:xfrm>
          <a:prstGeom prst="rect">
            <a:avLst/>
          </a:prstGeom>
        </p:spPr>
      </p:pic>
      <p:sp>
        <p:nvSpPr>
          <p:cNvPr id="8" name="TextBox 7">
            <a:extLst>
              <a:ext uri="{FF2B5EF4-FFF2-40B4-BE49-F238E27FC236}">
                <a16:creationId xmlns:a16="http://schemas.microsoft.com/office/drawing/2014/main" id="{1A0AEE89-7627-7D48-92C4-149F300B2679}"/>
              </a:ext>
            </a:extLst>
          </p:cNvPr>
          <p:cNvSpPr txBox="1"/>
          <p:nvPr/>
        </p:nvSpPr>
        <p:spPr>
          <a:xfrm>
            <a:off x="1452798" y="5525912"/>
            <a:ext cx="10343212" cy="954107"/>
          </a:xfrm>
          <a:prstGeom prst="rect">
            <a:avLst/>
          </a:prstGeom>
          <a:noFill/>
        </p:spPr>
        <p:txBody>
          <a:bodyPr wrap="square" rtlCol="0">
            <a:spAutoFit/>
          </a:bodyPr>
          <a:lstStyle/>
          <a:p>
            <a:r>
              <a:rPr lang="en-US" dirty="0"/>
              <a:t>Keep Connected Online is a resource developed by Search Institute, a non-profit organization that partners with schools, youth programs, community coalitions, and other organizations to conduct and apply research that promotes positive youth development and advances equity. Copyright © 2021. It may be used only by facilitators who have been trained by Search Institute. For more information, visit www.KeepConnected.info/family-engagement-programs/</a:t>
            </a:r>
          </a:p>
        </p:txBody>
      </p:sp>
    </p:spTree>
    <p:extLst>
      <p:ext uri="{BB962C8B-B14F-4D97-AF65-F5344CB8AC3E}">
        <p14:creationId xmlns:p14="http://schemas.microsoft.com/office/powerpoint/2010/main" val="3052518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8F8A-F1B0-4E4A-86EF-A5BF5D0FDBBC}"/>
              </a:ext>
            </a:extLst>
          </p:cNvPr>
          <p:cNvSpPr>
            <a:spLocks noGrp="1"/>
          </p:cNvSpPr>
          <p:nvPr>
            <p:ph type="ctrTitle"/>
          </p:nvPr>
        </p:nvSpPr>
        <p:spPr>
          <a:xfrm>
            <a:off x="4138047" y="139485"/>
            <a:ext cx="7790716" cy="658222"/>
          </a:xfrm>
        </p:spPr>
        <p:txBody>
          <a:bodyPr>
            <a:noAutofit/>
          </a:bodyPr>
          <a:lstStyle/>
          <a:p>
            <a:pPr>
              <a:lnSpc>
                <a:spcPct val="110000"/>
              </a:lnSpc>
              <a:spcAft>
                <a:spcPts val="1800"/>
              </a:spcAft>
            </a:pPr>
            <a:r>
              <a:rPr lang="en-US" sz="4000" dirty="0"/>
              <a:t>Staying Close While Letting Go</a:t>
            </a:r>
          </a:p>
        </p:txBody>
      </p:sp>
      <p:sp>
        <p:nvSpPr>
          <p:cNvPr id="3" name="Subtitle 2">
            <a:extLst>
              <a:ext uri="{FF2B5EF4-FFF2-40B4-BE49-F238E27FC236}">
                <a16:creationId xmlns:a16="http://schemas.microsoft.com/office/drawing/2014/main" id="{3029DC62-FA06-8243-8453-3332C5FBB23D}"/>
              </a:ext>
            </a:extLst>
          </p:cNvPr>
          <p:cNvSpPr>
            <a:spLocks noGrp="1"/>
          </p:cNvSpPr>
          <p:nvPr>
            <p:ph type="subTitle" idx="1"/>
          </p:nvPr>
        </p:nvSpPr>
        <p:spPr>
          <a:xfrm>
            <a:off x="5561248" y="1255362"/>
            <a:ext cx="6567055" cy="4671462"/>
          </a:xfrm>
        </p:spPr>
        <p:txBody>
          <a:bodyPr>
            <a:noAutofit/>
          </a:bodyPr>
          <a:lstStyle/>
          <a:p>
            <a:pPr marL="342900" indent="-342900">
              <a:lnSpc>
                <a:spcPct val="120000"/>
              </a:lnSpc>
              <a:spcBef>
                <a:spcPts val="1800"/>
              </a:spcBef>
              <a:buFont typeface="Arial" panose="020B0604020202020204" pitchFamily="34" charset="0"/>
              <a:buChar char="•"/>
            </a:pPr>
            <a:r>
              <a:rPr lang="en-US" dirty="0"/>
              <a:t>All of us </a:t>
            </a:r>
            <a:r>
              <a:rPr lang="en-US" b="1" dirty="0"/>
              <a:t>care about each other </a:t>
            </a:r>
            <a:r>
              <a:rPr lang="en-US" dirty="0"/>
              <a:t>in our families. Every family deals with </a:t>
            </a:r>
            <a:r>
              <a:rPr lang="en-US" b="1" dirty="0"/>
              <a:t>power dynamics, </a:t>
            </a:r>
            <a:r>
              <a:rPr lang="en-US" dirty="0"/>
              <a:t>though each family is different.</a:t>
            </a:r>
          </a:p>
          <a:p>
            <a:pPr marL="342900" indent="-342900">
              <a:lnSpc>
                <a:spcPct val="120000"/>
              </a:lnSpc>
              <a:spcBef>
                <a:spcPts val="1800"/>
              </a:spcBef>
              <a:buFont typeface="Arial" panose="020B0604020202020204" pitchFamily="34" charset="0"/>
              <a:buChar char="•"/>
            </a:pPr>
            <a:r>
              <a:rPr lang="en-US" dirty="0"/>
              <a:t>Both expressing care and sharing power can become more </a:t>
            </a:r>
            <a:r>
              <a:rPr lang="en-US" b="1" dirty="0"/>
              <a:t>challenging or awkward</a:t>
            </a:r>
            <a:r>
              <a:rPr lang="en-US" dirty="0"/>
              <a:t> as kids grow up.</a:t>
            </a:r>
          </a:p>
          <a:p>
            <a:pPr marL="342900" indent="-342900">
              <a:lnSpc>
                <a:spcPct val="120000"/>
              </a:lnSpc>
              <a:spcBef>
                <a:spcPts val="1800"/>
              </a:spcBef>
              <a:buFont typeface="Arial" panose="020B0604020202020204" pitchFamily="34" charset="0"/>
              <a:buChar char="•"/>
            </a:pPr>
            <a:r>
              <a:rPr lang="en-US" dirty="0"/>
              <a:t>There are practical ways to express care and share power that make them </a:t>
            </a:r>
            <a:r>
              <a:rPr lang="en-US" b="1" dirty="0"/>
              <a:t>enriching and enjoyable parts of family life.</a:t>
            </a:r>
            <a:endParaRPr lang="en-US" dirty="0"/>
          </a:p>
        </p:txBody>
      </p:sp>
      <p:sp>
        <p:nvSpPr>
          <p:cNvPr id="4" name="TextBox 3">
            <a:extLst>
              <a:ext uri="{FF2B5EF4-FFF2-40B4-BE49-F238E27FC236}">
                <a16:creationId xmlns:a16="http://schemas.microsoft.com/office/drawing/2014/main" id="{3571CB43-0AE1-CB4B-B9E2-CB617BDDAB07}"/>
              </a:ext>
            </a:extLst>
          </p:cNvPr>
          <p:cNvSpPr txBox="1"/>
          <p:nvPr/>
        </p:nvSpPr>
        <p:spPr>
          <a:xfrm>
            <a:off x="773144" y="139485"/>
            <a:ext cx="2273379" cy="830997"/>
          </a:xfrm>
          <a:prstGeom prst="rect">
            <a:avLst/>
          </a:prstGeom>
          <a:noFill/>
        </p:spPr>
        <p:txBody>
          <a:bodyPr wrap="none" rtlCol="0">
            <a:spAutoFit/>
          </a:bodyPr>
          <a:lstStyle/>
          <a:p>
            <a:r>
              <a:rPr lang="en-US" sz="2400" dirty="0"/>
              <a:t>Session 2:</a:t>
            </a:r>
            <a:br>
              <a:rPr lang="en-US" sz="2400" dirty="0"/>
            </a:br>
            <a:r>
              <a:rPr lang="en-US" sz="2400" dirty="0"/>
              <a:t>Family Session</a:t>
            </a:r>
          </a:p>
        </p:txBody>
      </p:sp>
      <p:grpSp>
        <p:nvGrpSpPr>
          <p:cNvPr id="14" name="Group 13">
            <a:extLst>
              <a:ext uri="{FF2B5EF4-FFF2-40B4-BE49-F238E27FC236}">
                <a16:creationId xmlns:a16="http://schemas.microsoft.com/office/drawing/2014/main" id="{0714931D-0E0A-0A49-923B-8103D03DC5EF}"/>
              </a:ext>
            </a:extLst>
          </p:cNvPr>
          <p:cNvGrpSpPr/>
          <p:nvPr/>
        </p:nvGrpSpPr>
        <p:grpSpPr>
          <a:xfrm>
            <a:off x="0" y="1389525"/>
            <a:ext cx="3046523" cy="3219206"/>
            <a:chOff x="0" y="1389525"/>
            <a:chExt cx="3046523" cy="3219206"/>
          </a:xfrm>
        </p:grpSpPr>
        <p:pic>
          <p:nvPicPr>
            <p:cNvPr id="8" name="Picture 7">
              <a:extLst>
                <a:ext uri="{FF2B5EF4-FFF2-40B4-BE49-F238E27FC236}">
                  <a16:creationId xmlns:a16="http://schemas.microsoft.com/office/drawing/2014/main" id="{24186A80-4773-8D44-BEAD-569D0EA98A2B}"/>
                </a:ext>
              </a:extLst>
            </p:cNvPr>
            <p:cNvPicPr>
              <a:picLocks noChangeAspect="1"/>
            </p:cNvPicPr>
            <p:nvPr/>
          </p:nvPicPr>
          <p:blipFill>
            <a:blip r:embed="rId3"/>
            <a:stretch>
              <a:fillRect/>
            </a:stretch>
          </p:blipFill>
          <p:spPr>
            <a:xfrm>
              <a:off x="0" y="1389525"/>
              <a:ext cx="3046523" cy="3046523"/>
            </a:xfrm>
            <a:prstGeom prst="rect">
              <a:avLst/>
            </a:prstGeom>
          </p:spPr>
        </p:pic>
        <p:sp>
          <p:nvSpPr>
            <p:cNvPr id="11" name="TextBox 10">
              <a:extLst>
                <a:ext uri="{FF2B5EF4-FFF2-40B4-BE49-F238E27FC236}">
                  <a16:creationId xmlns:a16="http://schemas.microsoft.com/office/drawing/2014/main" id="{A5FF2109-D6AF-6545-8EE1-E31E44006209}"/>
                </a:ext>
              </a:extLst>
            </p:cNvPr>
            <p:cNvSpPr txBox="1"/>
            <p:nvPr/>
          </p:nvSpPr>
          <p:spPr>
            <a:xfrm>
              <a:off x="885907" y="3962400"/>
              <a:ext cx="1274708" cy="646331"/>
            </a:xfrm>
            <a:prstGeom prst="rect">
              <a:avLst/>
            </a:prstGeom>
            <a:noFill/>
          </p:spPr>
          <p:txBody>
            <a:bodyPr wrap="none" rtlCol="0">
              <a:spAutoFit/>
            </a:bodyPr>
            <a:lstStyle/>
            <a:p>
              <a:pPr algn="ctr"/>
              <a:r>
                <a:rPr lang="en-US" sz="1800" dirty="0"/>
                <a:t>EXPRESS</a:t>
              </a:r>
              <a:br>
                <a:rPr lang="en-US" sz="1800" dirty="0"/>
              </a:br>
              <a:r>
                <a:rPr lang="en-US" sz="1800" dirty="0"/>
                <a:t>CARE</a:t>
              </a:r>
            </a:p>
          </p:txBody>
        </p:sp>
      </p:grpSp>
      <p:grpSp>
        <p:nvGrpSpPr>
          <p:cNvPr id="13" name="Group 12">
            <a:extLst>
              <a:ext uri="{FF2B5EF4-FFF2-40B4-BE49-F238E27FC236}">
                <a16:creationId xmlns:a16="http://schemas.microsoft.com/office/drawing/2014/main" id="{22A9BA4D-8387-AA49-92A7-F95A832BBC86}"/>
              </a:ext>
            </a:extLst>
          </p:cNvPr>
          <p:cNvGrpSpPr/>
          <p:nvPr/>
        </p:nvGrpSpPr>
        <p:grpSpPr>
          <a:xfrm>
            <a:off x="2514727" y="1389525"/>
            <a:ext cx="3046523" cy="3189850"/>
            <a:chOff x="2514727" y="1389525"/>
            <a:chExt cx="3046523" cy="3189850"/>
          </a:xfrm>
        </p:grpSpPr>
        <p:pic>
          <p:nvPicPr>
            <p:cNvPr id="10" name="Picture 9">
              <a:extLst>
                <a:ext uri="{FF2B5EF4-FFF2-40B4-BE49-F238E27FC236}">
                  <a16:creationId xmlns:a16="http://schemas.microsoft.com/office/drawing/2014/main" id="{E6847D55-0463-5F46-B8F6-D8DE063A5F04}"/>
                </a:ext>
              </a:extLst>
            </p:cNvPr>
            <p:cNvPicPr>
              <a:picLocks noChangeAspect="1"/>
            </p:cNvPicPr>
            <p:nvPr/>
          </p:nvPicPr>
          <p:blipFill>
            <a:blip r:embed="rId4"/>
            <a:stretch>
              <a:fillRect/>
            </a:stretch>
          </p:blipFill>
          <p:spPr>
            <a:xfrm>
              <a:off x="2514727" y="1389525"/>
              <a:ext cx="3046523" cy="3046523"/>
            </a:xfrm>
            <a:prstGeom prst="rect">
              <a:avLst/>
            </a:prstGeom>
          </p:spPr>
        </p:pic>
        <p:sp>
          <p:nvSpPr>
            <p:cNvPr id="12" name="TextBox 11">
              <a:extLst>
                <a:ext uri="{FF2B5EF4-FFF2-40B4-BE49-F238E27FC236}">
                  <a16:creationId xmlns:a16="http://schemas.microsoft.com/office/drawing/2014/main" id="{44D1F1A9-F164-0A4E-8636-7F5A2ADC5B7F}"/>
                </a:ext>
              </a:extLst>
            </p:cNvPr>
            <p:cNvSpPr txBox="1"/>
            <p:nvPr/>
          </p:nvSpPr>
          <p:spPr>
            <a:xfrm>
              <a:off x="3509637" y="3933044"/>
              <a:ext cx="1056701" cy="646331"/>
            </a:xfrm>
            <a:prstGeom prst="rect">
              <a:avLst/>
            </a:prstGeom>
            <a:noFill/>
          </p:spPr>
          <p:txBody>
            <a:bodyPr wrap="none" rtlCol="0">
              <a:spAutoFit/>
            </a:bodyPr>
            <a:lstStyle/>
            <a:p>
              <a:pPr algn="ctr"/>
              <a:r>
                <a:rPr lang="en-US" sz="1800" dirty="0"/>
                <a:t>SHARE</a:t>
              </a:r>
              <a:br>
                <a:rPr lang="en-US" sz="1800" dirty="0"/>
              </a:br>
              <a:r>
                <a:rPr lang="en-US" sz="1800" dirty="0"/>
                <a:t>POWER</a:t>
              </a:r>
            </a:p>
          </p:txBody>
        </p:sp>
      </p:grpSp>
    </p:spTree>
    <p:extLst>
      <p:ext uri="{BB962C8B-B14F-4D97-AF65-F5344CB8AC3E}">
        <p14:creationId xmlns:p14="http://schemas.microsoft.com/office/powerpoint/2010/main" val="792620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C1159E-9676-0046-8B1D-7B9A6977D50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082476" y="1050587"/>
            <a:ext cx="10884883" cy="5462926"/>
          </a:xfrm>
          <a:prstGeom prst="rect">
            <a:avLst/>
          </a:prstGeom>
        </p:spPr>
      </p:pic>
      <p:sp>
        <p:nvSpPr>
          <p:cNvPr id="2" name="Title 1">
            <a:extLst>
              <a:ext uri="{FF2B5EF4-FFF2-40B4-BE49-F238E27FC236}">
                <a16:creationId xmlns:a16="http://schemas.microsoft.com/office/drawing/2014/main" id="{CE3DF252-7306-CD4E-84A7-A2523532370F}"/>
              </a:ext>
            </a:extLst>
          </p:cNvPr>
          <p:cNvSpPr>
            <a:spLocks noGrp="1"/>
          </p:cNvSpPr>
          <p:nvPr>
            <p:ph type="title"/>
          </p:nvPr>
        </p:nvSpPr>
        <p:spPr>
          <a:xfrm>
            <a:off x="1196776" y="262721"/>
            <a:ext cx="9239078" cy="623329"/>
          </a:xfrm>
        </p:spPr>
        <p:txBody>
          <a:bodyPr/>
          <a:lstStyle/>
          <a:p>
            <a:r>
              <a:rPr lang="en-US" dirty="0"/>
              <a:t>How Does Your Family Recharge?</a:t>
            </a:r>
          </a:p>
        </p:txBody>
      </p:sp>
      <p:sp>
        <p:nvSpPr>
          <p:cNvPr id="3" name="Slide Number Placeholder 2">
            <a:extLst>
              <a:ext uri="{FF2B5EF4-FFF2-40B4-BE49-F238E27FC236}">
                <a16:creationId xmlns:a16="http://schemas.microsoft.com/office/drawing/2014/main" id="{CB003CF9-9489-1B4F-84B4-9742F0ED5ED5}"/>
              </a:ext>
            </a:extLst>
          </p:cNvPr>
          <p:cNvSpPr>
            <a:spLocks noGrp="1"/>
          </p:cNvSpPr>
          <p:nvPr>
            <p:ph type="sldNum" sz="quarter" idx="12"/>
          </p:nvPr>
        </p:nvSpPr>
        <p:spPr/>
        <p:txBody>
          <a:bodyPr/>
          <a:lstStyle/>
          <a:p>
            <a:fld id="{511C3435-5B76-6D45-886D-F72BCEC2812A}" type="slidenum">
              <a:rPr lang="en-US" smtClean="0"/>
              <a:t>28</a:t>
            </a:fld>
            <a:endParaRPr lang="en-US"/>
          </a:p>
        </p:txBody>
      </p:sp>
      <p:sp>
        <p:nvSpPr>
          <p:cNvPr id="9" name="Content Placeholder 3">
            <a:extLst>
              <a:ext uri="{FF2B5EF4-FFF2-40B4-BE49-F238E27FC236}">
                <a16:creationId xmlns:a16="http://schemas.microsoft.com/office/drawing/2014/main" id="{091B3511-AD7A-B440-A9F0-CA748373D418}"/>
              </a:ext>
            </a:extLst>
          </p:cNvPr>
          <p:cNvSpPr txBox="1">
            <a:spLocks/>
          </p:cNvSpPr>
          <p:nvPr/>
        </p:nvSpPr>
        <p:spPr>
          <a:xfrm>
            <a:off x="3886912" y="1162911"/>
            <a:ext cx="2436467" cy="2266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2200" dirty="0"/>
              <a:t>1. Your family name(s)k</a:t>
            </a:r>
          </a:p>
        </p:txBody>
      </p:sp>
      <p:sp>
        <p:nvSpPr>
          <p:cNvPr id="10" name="Content Placeholder 3">
            <a:extLst>
              <a:ext uri="{FF2B5EF4-FFF2-40B4-BE49-F238E27FC236}">
                <a16:creationId xmlns:a16="http://schemas.microsoft.com/office/drawing/2014/main" id="{F095014A-30E3-4546-9FC0-67EA5075EE07}"/>
              </a:ext>
            </a:extLst>
          </p:cNvPr>
          <p:cNvSpPr txBox="1">
            <a:spLocks/>
          </p:cNvSpPr>
          <p:nvPr/>
        </p:nvSpPr>
        <p:spPr>
          <a:xfrm>
            <a:off x="6708902" y="1110957"/>
            <a:ext cx="2436467" cy="2473991"/>
          </a:xfrm>
          <a:prstGeom prst="rect">
            <a:avLst/>
          </a:prstGeom>
          <a:solidFill>
            <a:srgbClr val="EEF2F2"/>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1800"/>
              </a:spcBef>
              <a:buClrTx/>
              <a:buNone/>
            </a:pPr>
            <a:r>
              <a:rPr lang="en-US" sz="2200" dirty="0"/>
              <a:t>2. One way your family “recharges” when you are tired and need to “get your power back"</a:t>
            </a:r>
          </a:p>
        </p:txBody>
      </p:sp>
    </p:spTree>
    <p:extLst>
      <p:ext uri="{BB962C8B-B14F-4D97-AF65-F5344CB8AC3E}">
        <p14:creationId xmlns:p14="http://schemas.microsoft.com/office/powerpoint/2010/main" val="1240391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8A1B7-280A-374D-8C8B-D7CEF7C0E2F0}"/>
              </a:ext>
            </a:extLst>
          </p:cNvPr>
          <p:cNvSpPr>
            <a:spLocks noGrp="1"/>
          </p:cNvSpPr>
          <p:nvPr>
            <p:ph type="title"/>
          </p:nvPr>
        </p:nvSpPr>
        <p:spPr>
          <a:xfrm>
            <a:off x="4960669" y="264456"/>
            <a:ext cx="7003312" cy="685482"/>
          </a:xfrm>
        </p:spPr>
        <p:txBody>
          <a:bodyPr/>
          <a:lstStyle/>
          <a:p>
            <a:r>
              <a:rPr lang="en-US" sz="3200" dirty="0"/>
              <a:t>Common Power Struggles in Our Families</a:t>
            </a:r>
          </a:p>
        </p:txBody>
      </p:sp>
      <p:sp>
        <p:nvSpPr>
          <p:cNvPr id="7" name="Content Placeholder 6">
            <a:extLst>
              <a:ext uri="{FF2B5EF4-FFF2-40B4-BE49-F238E27FC236}">
                <a16:creationId xmlns:a16="http://schemas.microsoft.com/office/drawing/2014/main" id="{E1FEF9A1-F231-B04B-AE11-48A34E120819}"/>
              </a:ext>
            </a:extLst>
          </p:cNvPr>
          <p:cNvSpPr>
            <a:spLocks noGrp="1"/>
          </p:cNvSpPr>
          <p:nvPr>
            <p:ph idx="1"/>
          </p:nvPr>
        </p:nvSpPr>
        <p:spPr>
          <a:xfrm>
            <a:off x="5337208" y="1042160"/>
            <a:ext cx="6689337" cy="685482"/>
          </a:xfrm>
        </p:spPr>
        <p:txBody>
          <a:bodyPr/>
          <a:lstStyle/>
          <a:p>
            <a:pPr marL="15240" indent="0">
              <a:buNone/>
            </a:pPr>
            <a:r>
              <a:rPr lang="en-US" sz="1800" dirty="0"/>
              <a:t>Most common power struggles in families (based on perspectives from those in your youth and parent sessions):</a:t>
            </a:r>
          </a:p>
        </p:txBody>
      </p:sp>
      <p:sp>
        <p:nvSpPr>
          <p:cNvPr id="3" name="Slide Number Placeholder 2">
            <a:extLst>
              <a:ext uri="{FF2B5EF4-FFF2-40B4-BE49-F238E27FC236}">
                <a16:creationId xmlns:a16="http://schemas.microsoft.com/office/drawing/2014/main" id="{95D03BC4-63E1-4648-9743-421ADB18F176}"/>
              </a:ext>
            </a:extLst>
          </p:cNvPr>
          <p:cNvSpPr>
            <a:spLocks noGrp="1"/>
          </p:cNvSpPr>
          <p:nvPr>
            <p:ph type="sldNum" sz="quarter" idx="4294967295"/>
          </p:nvPr>
        </p:nvSpPr>
        <p:spPr>
          <a:xfrm>
            <a:off x="9448800" y="6356350"/>
            <a:ext cx="2743200" cy="365125"/>
          </a:xfrm>
        </p:spPr>
        <p:txBody>
          <a:bodyPr/>
          <a:lstStyle/>
          <a:p>
            <a:fld id="{511C3435-5B76-6D45-886D-F72BCEC2812A}" type="slidenum">
              <a:rPr lang="en-US" smtClean="0"/>
              <a:t>29</a:t>
            </a:fld>
            <a:endParaRPr lang="en-US"/>
          </a:p>
        </p:txBody>
      </p:sp>
      <p:graphicFrame>
        <p:nvGraphicFramePr>
          <p:cNvPr id="9" name="Table 9">
            <a:extLst>
              <a:ext uri="{FF2B5EF4-FFF2-40B4-BE49-F238E27FC236}">
                <a16:creationId xmlns:a16="http://schemas.microsoft.com/office/drawing/2014/main" id="{12B3CA41-E84C-D745-A2D3-DFEB088946A7}"/>
              </a:ext>
            </a:extLst>
          </p:cNvPr>
          <p:cNvGraphicFramePr>
            <a:graphicFrameLocks noGrp="1"/>
          </p:cNvGraphicFramePr>
          <p:nvPr>
            <p:extLst>
              <p:ext uri="{D42A27DB-BD31-4B8C-83A1-F6EECF244321}">
                <p14:modId xmlns:p14="http://schemas.microsoft.com/office/powerpoint/2010/main" val="554486750"/>
              </p:ext>
            </p:extLst>
          </p:nvPr>
        </p:nvGraphicFramePr>
        <p:xfrm>
          <a:off x="5399773" y="1819863"/>
          <a:ext cx="6564208" cy="3839791"/>
        </p:xfrm>
        <a:graphic>
          <a:graphicData uri="http://schemas.openxmlformats.org/drawingml/2006/table">
            <a:tbl>
              <a:tblPr firstRow="1" bandRow="1">
                <a:tableStyleId>{7CDF2790-924F-44AE-BE9C-BEE4A985D465}</a:tableStyleId>
              </a:tblPr>
              <a:tblGrid>
                <a:gridCol w="3282104">
                  <a:extLst>
                    <a:ext uri="{9D8B030D-6E8A-4147-A177-3AD203B41FA5}">
                      <a16:colId xmlns:a16="http://schemas.microsoft.com/office/drawing/2014/main" val="1953958222"/>
                    </a:ext>
                  </a:extLst>
                </a:gridCol>
                <a:gridCol w="3282104">
                  <a:extLst>
                    <a:ext uri="{9D8B030D-6E8A-4147-A177-3AD203B41FA5}">
                      <a16:colId xmlns:a16="http://schemas.microsoft.com/office/drawing/2014/main" val="2512432742"/>
                    </a:ext>
                  </a:extLst>
                </a:gridCol>
              </a:tblGrid>
              <a:tr h="710112">
                <a:tc>
                  <a:txBody>
                    <a:bodyPr/>
                    <a:lstStyle/>
                    <a:p>
                      <a:pPr algn="ctr"/>
                      <a:r>
                        <a:rPr lang="en-US" sz="1800" b="1" dirty="0"/>
                        <a:t>Parenting Adult Perspectives</a:t>
                      </a:r>
                    </a:p>
                  </a:txBody>
                  <a:tcPr/>
                </a:tc>
                <a:tc>
                  <a:txBody>
                    <a:bodyPr/>
                    <a:lstStyle/>
                    <a:p>
                      <a:pPr algn="ctr"/>
                      <a:r>
                        <a:rPr lang="en-US" sz="1800" b="1" dirty="0"/>
                        <a:t>Youth</a:t>
                      </a:r>
                      <a:br>
                        <a:rPr lang="en-US" sz="1800" b="1" dirty="0"/>
                      </a:br>
                      <a:r>
                        <a:rPr lang="en-US" sz="1800" b="1" dirty="0"/>
                        <a:t>Perspectives</a:t>
                      </a:r>
                    </a:p>
                  </a:txBody>
                  <a:tcPr/>
                </a:tc>
                <a:extLst>
                  <a:ext uri="{0D108BD9-81ED-4DB2-BD59-A6C34878D82A}">
                    <a16:rowId xmlns:a16="http://schemas.microsoft.com/office/drawing/2014/main" val="1678649278"/>
                  </a:ext>
                </a:extLst>
              </a:tr>
              <a:tr h="3129679">
                <a:tc>
                  <a:txBody>
                    <a:bodyPr/>
                    <a:lstStyle/>
                    <a:p>
                      <a:pPr marL="285750" indent="-285750">
                        <a:lnSpc>
                          <a:spcPct val="112000"/>
                        </a:lnSpc>
                        <a:spcBef>
                          <a:spcPts val="1800"/>
                        </a:spcBef>
                        <a:buFont typeface="Arial" panose="020B0604020202020204" pitchFamily="34" charset="0"/>
                        <a:buChar char="•"/>
                      </a:pPr>
                      <a:endParaRPr lang="en-US" sz="1800" dirty="0"/>
                    </a:p>
                  </a:txBody>
                  <a:tcPr/>
                </a:tc>
                <a:tc>
                  <a:txBody>
                    <a:bodyPr/>
                    <a:lstStyle/>
                    <a:p>
                      <a:pPr marL="285750" indent="-285750">
                        <a:lnSpc>
                          <a:spcPct val="112000"/>
                        </a:lnSpc>
                        <a:spcBef>
                          <a:spcPts val="1800"/>
                        </a:spcBef>
                        <a:buFont typeface="Arial" panose="020B0604020202020204" pitchFamily="34" charset="0"/>
                        <a:buChar char="•"/>
                      </a:pPr>
                      <a:endParaRPr lang="en-US" sz="1800" dirty="0"/>
                    </a:p>
                  </a:txBody>
                  <a:tcPr/>
                </a:tc>
                <a:extLst>
                  <a:ext uri="{0D108BD9-81ED-4DB2-BD59-A6C34878D82A}">
                    <a16:rowId xmlns:a16="http://schemas.microsoft.com/office/drawing/2014/main" val="2838705344"/>
                  </a:ext>
                </a:extLst>
              </a:tr>
            </a:tbl>
          </a:graphicData>
        </a:graphic>
      </p:graphicFrame>
      <p:sp>
        <p:nvSpPr>
          <p:cNvPr id="10" name="TextBox 9">
            <a:extLst>
              <a:ext uri="{FF2B5EF4-FFF2-40B4-BE49-F238E27FC236}">
                <a16:creationId xmlns:a16="http://schemas.microsoft.com/office/drawing/2014/main" id="{03D2D761-AB14-5746-8711-E835C53C70FA}"/>
              </a:ext>
            </a:extLst>
          </p:cNvPr>
          <p:cNvSpPr txBox="1"/>
          <p:nvPr/>
        </p:nvSpPr>
        <p:spPr>
          <a:xfrm rot="20780294">
            <a:off x="5702370" y="3230400"/>
            <a:ext cx="6237170" cy="1384995"/>
          </a:xfrm>
          <a:prstGeom prst="rect">
            <a:avLst/>
          </a:prstGeom>
          <a:noFill/>
        </p:spPr>
        <p:txBody>
          <a:bodyPr wrap="square" rtlCol="0">
            <a:spAutoFit/>
          </a:bodyPr>
          <a:lstStyle/>
          <a:p>
            <a:pPr algn="ctr"/>
            <a:r>
              <a:rPr lang="en-US" b="1" dirty="0">
                <a:solidFill>
                  <a:srgbClr val="FF0000"/>
                </a:solidFill>
              </a:rPr>
              <a:t>NOT READY TO USE YET</a:t>
            </a:r>
          </a:p>
          <a:p>
            <a:pPr algn="ctr"/>
            <a:endParaRPr lang="en-US" dirty="0">
              <a:solidFill>
                <a:srgbClr val="FF0000"/>
              </a:solidFill>
            </a:endParaRPr>
          </a:p>
          <a:p>
            <a:pPr algn="ctr"/>
            <a:r>
              <a:rPr lang="en-US" dirty="0">
                <a:solidFill>
                  <a:srgbClr val="FF0000"/>
                </a:solidFill>
              </a:rPr>
              <a:t>ADD THE TOP 3-5 POWER STRUGGLES THAT WERE IDENTIFIED SEPARATELY IN THE PARENTING ADULT AND YOUTH POLLS FROM THEIR SESSIONS. JUST LIST THE POWER STRUGGLE AREAS, NOT THE PERCENTAGES DUE TO LOW SAMPLE SIZES.</a:t>
            </a:r>
          </a:p>
        </p:txBody>
      </p:sp>
      <p:sp>
        <p:nvSpPr>
          <p:cNvPr id="11" name="TextBox 10">
            <a:extLst>
              <a:ext uri="{FF2B5EF4-FFF2-40B4-BE49-F238E27FC236}">
                <a16:creationId xmlns:a16="http://schemas.microsoft.com/office/drawing/2014/main" id="{190AA6E4-9076-A64E-B6AC-086211B972C2}"/>
              </a:ext>
            </a:extLst>
          </p:cNvPr>
          <p:cNvSpPr txBox="1"/>
          <p:nvPr/>
        </p:nvSpPr>
        <p:spPr>
          <a:xfrm>
            <a:off x="1038386" y="3487121"/>
            <a:ext cx="3766089" cy="2985433"/>
          </a:xfrm>
          <a:prstGeom prst="rect">
            <a:avLst/>
          </a:prstGeom>
          <a:noFill/>
        </p:spPr>
        <p:txBody>
          <a:bodyPr wrap="square" rtlCol="0">
            <a:spAutoFit/>
          </a:bodyPr>
          <a:lstStyle/>
          <a:p>
            <a:pPr algn="ctr"/>
            <a:r>
              <a:rPr lang="en-US" sz="2000" b="1" dirty="0"/>
              <a:t>Through These Actions</a:t>
            </a:r>
          </a:p>
          <a:p>
            <a:endParaRPr lang="en-US" sz="2000" dirty="0"/>
          </a:p>
          <a:p>
            <a:pPr marL="285750" lvl="2" indent="-285750">
              <a:spcBef>
                <a:spcPts val="1200"/>
              </a:spcBef>
              <a:buFont typeface="Arial" panose="020B0604020202020204" pitchFamily="34" charset="0"/>
              <a:buChar char="•"/>
            </a:pPr>
            <a:r>
              <a:rPr lang="en-US" sz="1800" dirty="0"/>
              <a:t>Show </a:t>
            </a:r>
            <a:r>
              <a:rPr lang="en-US" sz="1800" b="1" dirty="0"/>
              <a:t>RESPECT</a:t>
            </a:r>
            <a:r>
              <a:rPr lang="en-US" sz="1800" dirty="0"/>
              <a:t> to each other.</a:t>
            </a:r>
            <a:endParaRPr lang="en-US" sz="1800" b="1" dirty="0"/>
          </a:p>
          <a:p>
            <a:pPr marL="285750" lvl="2" indent="-285750">
              <a:spcBef>
                <a:spcPts val="1200"/>
              </a:spcBef>
              <a:buFont typeface="Arial" panose="020B0604020202020204" pitchFamily="34" charset="0"/>
              <a:buChar char="•"/>
            </a:pPr>
            <a:r>
              <a:rPr lang="en-US" sz="1800" b="1" dirty="0"/>
              <a:t>INCLUDE</a:t>
            </a:r>
            <a:r>
              <a:rPr lang="en-US" sz="1800" dirty="0"/>
              <a:t> all people who will affected in the decision.</a:t>
            </a:r>
            <a:endParaRPr lang="en-US" sz="1800" b="1" dirty="0"/>
          </a:p>
          <a:p>
            <a:pPr marL="285750" lvl="2" indent="-285750">
              <a:spcBef>
                <a:spcPts val="1200"/>
              </a:spcBef>
              <a:buFont typeface="Arial" panose="020B0604020202020204" pitchFamily="34" charset="0"/>
              <a:buChar char="•"/>
            </a:pPr>
            <a:r>
              <a:rPr lang="en-US" sz="1800" b="1" dirty="0"/>
              <a:t>WORK TOGETHER</a:t>
            </a:r>
            <a:r>
              <a:rPr lang="en-US" sz="1800" dirty="0"/>
              <a:t> to solve problems and reach goals.</a:t>
            </a:r>
            <a:endParaRPr lang="en-US" sz="1800" b="1" dirty="0"/>
          </a:p>
          <a:p>
            <a:pPr marL="285750" lvl="2" indent="-285750">
              <a:spcBef>
                <a:spcPts val="1200"/>
              </a:spcBef>
              <a:buFont typeface="Arial" panose="020B0604020202020204" pitchFamily="34" charset="0"/>
              <a:buChar char="•"/>
            </a:pPr>
            <a:r>
              <a:rPr lang="en-US" sz="1800" dirty="0"/>
              <a:t>Let </a:t>
            </a:r>
            <a:r>
              <a:rPr lang="en-US" sz="1800" b="1" dirty="0"/>
              <a:t>EACH PERSON LEAD.</a:t>
            </a:r>
          </a:p>
        </p:txBody>
      </p:sp>
    </p:spTree>
    <p:extLst>
      <p:ext uri="{BB962C8B-B14F-4D97-AF65-F5344CB8AC3E}">
        <p14:creationId xmlns:p14="http://schemas.microsoft.com/office/powerpoint/2010/main" val="397440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8F8A-F1B0-4E4A-86EF-A5BF5D0FDBBC}"/>
              </a:ext>
            </a:extLst>
          </p:cNvPr>
          <p:cNvSpPr>
            <a:spLocks noGrp="1"/>
          </p:cNvSpPr>
          <p:nvPr>
            <p:ph type="ctrTitle"/>
          </p:nvPr>
        </p:nvSpPr>
        <p:spPr/>
        <p:txBody>
          <a:bodyPr>
            <a:normAutofit/>
          </a:bodyPr>
          <a:lstStyle/>
          <a:p>
            <a:pPr>
              <a:lnSpc>
                <a:spcPct val="110000"/>
              </a:lnSpc>
              <a:spcAft>
                <a:spcPts val="1800"/>
              </a:spcAft>
            </a:pPr>
            <a:r>
              <a:rPr lang="en-US" dirty="0"/>
              <a:t>Staying Close While Letting Go</a:t>
            </a:r>
          </a:p>
        </p:txBody>
      </p:sp>
      <p:sp>
        <p:nvSpPr>
          <p:cNvPr id="3" name="Subtitle 2">
            <a:extLst>
              <a:ext uri="{FF2B5EF4-FFF2-40B4-BE49-F238E27FC236}">
                <a16:creationId xmlns:a16="http://schemas.microsoft.com/office/drawing/2014/main" id="{3029DC62-FA06-8243-8453-3332C5FBB23D}"/>
              </a:ext>
            </a:extLst>
          </p:cNvPr>
          <p:cNvSpPr>
            <a:spLocks noGrp="1"/>
          </p:cNvSpPr>
          <p:nvPr>
            <p:ph type="subTitle" idx="1"/>
          </p:nvPr>
        </p:nvSpPr>
        <p:spPr/>
        <p:txBody>
          <a:bodyPr>
            <a:normAutofit fontScale="92500" lnSpcReduction="10000"/>
          </a:bodyPr>
          <a:lstStyle/>
          <a:p>
            <a:pPr>
              <a:lnSpc>
                <a:spcPct val="120000"/>
              </a:lnSpc>
            </a:pPr>
            <a:r>
              <a:rPr lang="en-US" sz="3200" dirty="0"/>
              <a:t>Expressing Care and Sharing Power Change Together Through the </a:t>
            </a:r>
            <a:r>
              <a:rPr lang="en-US" sz="3200"/>
              <a:t>Teen Years</a:t>
            </a:r>
            <a:endParaRPr lang="en-US" sz="3200" dirty="0"/>
          </a:p>
        </p:txBody>
      </p:sp>
      <p:sp>
        <p:nvSpPr>
          <p:cNvPr id="4" name="TextBox 3">
            <a:extLst>
              <a:ext uri="{FF2B5EF4-FFF2-40B4-BE49-F238E27FC236}">
                <a16:creationId xmlns:a16="http://schemas.microsoft.com/office/drawing/2014/main" id="{3571CB43-0AE1-CB4B-B9E2-CB617BDDAB07}"/>
              </a:ext>
            </a:extLst>
          </p:cNvPr>
          <p:cNvSpPr txBox="1"/>
          <p:nvPr/>
        </p:nvSpPr>
        <p:spPr>
          <a:xfrm>
            <a:off x="5361708" y="1520114"/>
            <a:ext cx="4823756" cy="461665"/>
          </a:xfrm>
          <a:prstGeom prst="rect">
            <a:avLst/>
          </a:prstGeom>
          <a:noFill/>
        </p:spPr>
        <p:txBody>
          <a:bodyPr wrap="none" rtlCol="0">
            <a:spAutoFit/>
          </a:bodyPr>
          <a:lstStyle/>
          <a:p>
            <a:r>
              <a:rPr lang="en-US" sz="2400" dirty="0"/>
              <a:t>Session 2: Parenting Adult Session</a:t>
            </a:r>
          </a:p>
        </p:txBody>
      </p:sp>
      <p:grpSp>
        <p:nvGrpSpPr>
          <p:cNvPr id="14" name="Group 13">
            <a:extLst>
              <a:ext uri="{FF2B5EF4-FFF2-40B4-BE49-F238E27FC236}">
                <a16:creationId xmlns:a16="http://schemas.microsoft.com/office/drawing/2014/main" id="{0714931D-0E0A-0A49-923B-8103D03DC5EF}"/>
              </a:ext>
            </a:extLst>
          </p:cNvPr>
          <p:cNvGrpSpPr/>
          <p:nvPr/>
        </p:nvGrpSpPr>
        <p:grpSpPr>
          <a:xfrm>
            <a:off x="0" y="1389525"/>
            <a:ext cx="3046523" cy="3219206"/>
            <a:chOff x="0" y="1389525"/>
            <a:chExt cx="3046523" cy="3219206"/>
          </a:xfrm>
        </p:grpSpPr>
        <p:pic>
          <p:nvPicPr>
            <p:cNvPr id="8" name="Picture 7">
              <a:extLst>
                <a:ext uri="{FF2B5EF4-FFF2-40B4-BE49-F238E27FC236}">
                  <a16:creationId xmlns:a16="http://schemas.microsoft.com/office/drawing/2014/main" id="{24186A80-4773-8D44-BEAD-569D0EA98A2B}"/>
                </a:ext>
              </a:extLst>
            </p:cNvPr>
            <p:cNvPicPr>
              <a:picLocks noChangeAspect="1"/>
            </p:cNvPicPr>
            <p:nvPr/>
          </p:nvPicPr>
          <p:blipFill>
            <a:blip r:embed="rId3"/>
            <a:stretch>
              <a:fillRect/>
            </a:stretch>
          </p:blipFill>
          <p:spPr>
            <a:xfrm>
              <a:off x="0" y="1389525"/>
              <a:ext cx="3046523" cy="3046523"/>
            </a:xfrm>
            <a:prstGeom prst="rect">
              <a:avLst/>
            </a:prstGeom>
          </p:spPr>
        </p:pic>
        <p:sp>
          <p:nvSpPr>
            <p:cNvPr id="11" name="TextBox 10">
              <a:extLst>
                <a:ext uri="{FF2B5EF4-FFF2-40B4-BE49-F238E27FC236}">
                  <a16:creationId xmlns:a16="http://schemas.microsoft.com/office/drawing/2014/main" id="{A5FF2109-D6AF-6545-8EE1-E31E44006209}"/>
                </a:ext>
              </a:extLst>
            </p:cNvPr>
            <p:cNvSpPr txBox="1"/>
            <p:nvPr/>
          </p:nvSpPr>
          <p:spPr>
            <a:xfrm>
              <a:off x="885907" y="3962400"/>
              <a:ext cx="1274708" cy="646331"/>
            </a:xfrm>
            <a:prstGeom prst="rect">
              <a:avLst/>
            </a:prstGeom>
            <a:noFill/>
          </p:spPr>
          <p:txBody>
            <a:bodyPr wrap="none" rtlCol="0">
              <a:spAutoFit/>
            </a:bodyPr>
            <a:lstStyle/>
            <a:p>
              <a:pPr algn="ctr"/>
              <a:r>
                <a:rPr lang="en-US" sz="1800" dirty="0"/>
                <a:t>EXPRESS</a:t>
              </a:r>
              <a:br>
                <a:rPr lang="en-US" sz="1800" dirty="0"/>
              </a:br>
              <a:r>
                <a:rPr lang="en-US" sz="1800" dirty="0"/>
                <a:t>CARE</a:t>
              </a:r>
            </a:p>
          </p:txBody>
        </p:sp>
      </p:grpSp>
      <p:grpSp>
        <p:nvGrpSpPr>
          <p:cNvPr id="13" name="Group 12">
            <a:extLst>
              <a:ext uri="{FF2B5EF4-FFF2-40B4-BE49-F238E27FC236}">
                <a16:creationId xmlns:a16="http://schemas.microsoft.com/office/drawing/2014/main" id="{22A9BA4D-8387-AA49-92A7-F95A832BBC86}"/>
              </a:ext>
            </a:extLst>
          </p:cNvPr>
          <p:cNvGrpSpPr/>
          <p:nvPr/>
        </p:nvGrpSpPr>
        <p:grpSpPr>
          <a:xfrm>
            <a:off x="2514727" y="1389525"/>
            <a:ext cx="3046523" cy="3189850"/>
            <a:chOff x="2514727" y="1389525"/>
            <a:chExt cx="3046523" cy="3189850"/>
          </a:xfrm>
        </p:grpSpPr>
        <p:pic>
          <p:nvPicPr>
            <p:cNvPr id="10" name="Picture 9">
              <a:extLst>
                <a:ext uri="{FF2B5EF4-FFF2-40B4-BE49-F238E27FC236}">
                  <a16:creationId xmlns:a16="http://schemas.microsoft.com/office/drawing/2014/main" id="{E6847D55-0463-5F46-B8F6-D8DE063A5F04}"/>
                </a:ext>
              </a:extLst>
            </p:cNvPr>
            <p:cNvPicPr>
              <a:picLocks noChangeAspect="1"/>
            </p:cNvPicPr>
            <p:nvPr/>
          </p:nvPicPr>
          <p:blipFill>
            <a:blip r:embed="rId4"/>
            <a:stretch>
              <a:fillRect/>
            </a:stretch>
          </p:blipFill>
          <p:spPr>
            <a:xfrm>
              <a:off x="2514727" y="1389525"/>
              <a:ext cx="3046523" cy="3046523"/>
            </a:xfrm>
            <a:prstGeom prst="rect">
              <a:avLst/>
            </a:prstGeom>
          </p:spPr>
        </p:pic>
        <p:sp>
          <p:nvSpPr>
            <p:cNvPr id="12" name="TextBox 11">
              <a:extLst>
                <a:ext uri="{FF2B5EF4-FFF2-40B4-BE49-F238E27FC236}">
                  <a16:creationId xmlns:a16="http://schemas.microsoft.com/office/drawing/2014/main" id="{44D1F1A9-F164-0A4E-8636-7F5A2ADC5B7F}"/>
                </a:ext>
              </a:extLst>
            </p:cNvPr>
            <p:cNvSpPr txBox="1"/>
            <p:nvPr/>
          </p:nvSpPr>
          <p:spPr>
            <a:xfrm>
              <a:off x="3509637" y="3933044"/>
              <a:ext cx="1056701" cy="646331"/>
            </a:xfrm>
            <a:prstGeom prst="rect">
              <a:avLst/>
            </a:prstGeom>
            <a:noFill/>
          </p:spPr>
          <p:txBody>
            <a:bodyPr wrap="none" rtlCol="0">
              <a:spAutoFit/>
            </a:bodyPr>
            <a:lstStyle/>
            <a:p>
              <a:pPr algn="ctr"/>
              <a:r>
                <a:rPr lang="en-US" sz="1800" dirty="0"/>
                <a:t>SHARE</a:t>
              </a:r>
              <a:br>
                <a:rPr lang="en-US" sz="1800" dirty="0"/>
              </a:br>
              <a:r>
                <a:rPr lang="en-US" sz="1800" dirty="0"/>
                <a:t>POWER</a:t>
              </a:r>
            </a:p>
          </p:txBody>
        </p:sp>
      </p:grpSp>
    </p:spTree>
    <p:extLst>
      <p:ext uri="{BB962C8B-B14F-4D97-AF65-F5344CB8AC3E}">
        <p14:creationId xmlns:p14="http://schemas.microsoft.com/office/powerpoint/2010/main" val="266880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40245-2704-9547-831E-1B37BC974364}"/>
              </a:ext>
            </a:extLst>
          </p:cNvPr>
          <p:cNvSpPr>
            <a:spLocks noGrp="1"/>
          </p:cNvSpPr>
          <p:nvPr>
            <p:ph type="title"/>
          </p:nvPr>
        </p:nvSpPr>
        <p:spPr>
          <a:xfrm>
            <a:off x="5199216" y="166124"/>
            <a:ext cx="6553232" cy="685482"/>
          </a:xfrm>
        </p:spPr>
        <p:txBody>
          <a:bodyPr/>
          <a:lstStyle/>
          <a:p>
            <a:r>
              <a:rPr lang="en-US" sz="3200" dirty="0"/>
              <a:t>Power Sharing: What Fits Your Family?</a:t>
            </a:r>
          </a:p>
        </p:txBody>
      </p:sp>
      <p:pic>
        <p:nvPicPr>
          <p:cNvPr id="6" name="Picture 5">
            <a:extLst>
              <a:ext uri="{FF2B5EF4-FFF2-40B4-BE49-F238E27FC236}">
                <a16:creationId xmlns:a16="http://schemas.microsoft.com/office/drawing/2014/main" id="{97BBBBC5-AB3D-6143-BD8E-2BCA97B405C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199216" y="988597"/>
            <a:ext cx="7050354" cy="4410039"/>
          </a:xfrm>
          <a:prstGeom prst="rect">
            <a:avLst/>
          </a:prstGeom>
        </p:spPr>
      </p:pic>
      <p:sp>
        <p:nvSpPr>
          <p:cNvPr id="7" name="TextBox 6">
            <a:extLst>
              <a:ext uri="{FF2B5EF4-FFF2-40B4-BE49-F238E27FC236}">
                <a16:creationId xmlns:a16="http://schemas.microsoft.com/office/drawing/2014/main" id="{9203A520-0273-F24F-BDCE-A0E464F4ECEE}"/>
              </a:ext>
            </a:extLst>
          </p:cNvPr>
          <p:cNvSpPr txBox="1"/>
          <p:nvPr/>
        </p:nvSpPr>
        <p:spPr>
          <a:xfrm>
            <a:off x="1110161" y="3520273"/>
            <a:ext cx="3766089" cy="2985433"/>
          </a:xfrm>
          <a:prstGeom prst="rect">
            <a:avLst/>
          </a:prstGeom>
          <a:noFill/>
        </p:spPr>
        <p:txBody>
          <a:bodyPr wrap="square" rtlCol="0">
            <a:spAutoFit/>
          </a:bodyPr>
          <a:lstStyle/>
          <a:p>
            <a:pPr algn="ctr"/>
            <a:r>
              <a:rPr lang="en-US" sz="2000" b="1" dirty="0"/>
              <a:t>Through These Actions</a:t>
            </a:r>
          </a:p>
          <a:p>
            <a:endParaRPr lang="en-US" sz="2000" dirty="0"/>
          </a:p>
          <a:p>
            <a:pPr marL="285750" lvl="2" indent="-285750">
              <a:spcBef>
                <a:spcPts val="1200"/>
              </a:spcBef>
              <a:buFont typeface="Arial" panose="020B0604020202020204" pitchFamily="34" charset="0"/>
              <a:buChar char="•"/>
            </a:pPr>
            <a:r>
              <a:rPr lang="en-US" sz="1800" dirty="0"/>
              <a:t>Show </a:t>
            </a:r>
            <a:r>
              <a:rPr lang="en-US" sz="1800" b="1" dirty="0"/>
              <a:t>RESPECT</a:t>
            </a:r>
            <a:r>
              <a:rPr lang="en-US" sz="1800" dirty="0"/>
              <a:t> to each other.</a:t>
            </a:r>
            <a:endParaRPr lang="en-US" sz="1800" b="1" dirty="0"/>
          </a:p>
          <a:p>
            <a:pPr marL="285750" lvl="2" indent="-285750">
              <a:spcBef>
                <a:spcPts val="1200"/>
              </a:spcBef>
              <a:buFont typeface="Arial" panose="020B0604020202020204" pitchFamily="34" charset="0"/>
              <a:buChar char="•"/>
            </a:pPr>
            <a:r>
              <a:rPr lang="en-US" sz="1800" b="1" dirty="0"/>
              <a:t>INCLUDE</a:t>
            </a:r>
            <a:r>
              <a:rPr lang="en-US" sz="1800" dirty="0"/>
              <a:t> all people who will affected in the decision.</a:t>
            </a:r>
            <a:endParaRPr lang="en-US" sz="1800" b="1" dirty="0"/>
          </a:p>
          <a:p>
            <a:pPr marL="285750" lvl="2" indent="-285750">
              <a:spcBef>
                <a:spcPts val="1200"/>
              </a:spcBef>
              <a:buFont typeface="Arial" panose="020B0604020202020204" pitchFamily="34" charset="0"/>
              <a:buChar char="•"/>
            </a:pPr>
            <a:r>
              <a:rPr lang="en-US" sz="1800" b="1" dirty="0"/>
              <a:t>WORK TOGETHER</a:t>
            </a:r>
            <a:r>
              <a:rPr lang="en-US" sz="1800" dirty="0"/>
              <a:t> to solve problems and reach goals.</a:t>
            </a:r>
            <a:endParaRPr lang="en-US" sz="1800" b="1" dirty="0"/>
          </a:p>
          <a:p>
            <a:pPr marL="285750" lvl="2" indent="-285750">
              <a:spcBef>
                <a:spcPts val="1200"/>
              </a:spcBef>
              <a:buFont typeface="Arial" panose="020B0604020202020204" pitchFamily="34" charset="0"/>
              <a:buChar char="•"/>
            </a:pPr>
            <a:r>
              <a:rPr lang="en-US" sz="1800" dirty="0"/>
              <a:t>Let </a:t>
            </a:r>
            <a:r>
              <a:rPr lang="en-US" sz="1800" b="1" dirty="0"/>
              <a:t>EACH PERSON LEAD.</a:t>
            </a:r>
          </a:p>
        </p:txBody>
      </p:sp>
    </p:spTree>
    <p:extLst>
      <p:ext uri="{BB962C8B-B14F-4D97-AF65-F5344CB8AC3E}">
        <p14:creationId xmlns:p14="http://schemas.microsoft.com/office/powerpoint/2010/main" val="1609481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FFF7D-5CDC-5741-AACE-417558D8765E}"/>
              </a:ext>
            </a:extLst>
          </p:cNvPr>
          <p:cNvSpPr>
            <a:spLocks noGrp="1"/>
          </p:cNvSpPr>
          <p:nvPr>
            <p:ph type="title"/>
          </p:nvPr>
        </p:nvSpPr>
        <p:spPr/>
        <p:txBody>
          <a:bodyPr/>
          <a:lstStyle/>
          <a:p>
            <a:r>
              <a:rPr lang="en-US" dirty="0"/>
              <a:t>How We’ve Expressed Care</a:t>
            </a:r>
          </a:p>
        </p:txBody>
      </p:sp>
      <p:graphicFrame>
        <p:nvGraphicFramePr>
          <p:cNvPr id="4" name="Table 4">
            <a:extLst>
              <a:ext uri="{FF2B5EF4-FFF2-40B4-BE49-F238E27FC236}">
                <a16:creationId xmlns:a16="http://schemas.microsoft.com/office/drawing/2014/main" id="{8CFA0071-7D1D-9A4F-827A-DD02038DB779}"/>
              </a:ext>
            </a:extLst>
          </p:cNvPr>
          <p:cNvGraphicFramePr>
            <a:graphicFrameLocks noGrp="1"/>
          </p:cNvGraphicFramePr>
          <p:nvPr>
            <p:extLst>
              <p:ext uri="{D42A27DB-BD31-4B8C-83A1-F6EECF244321}">
                <p14:modId xmlns:p14="http://schemas.microsoft.com/office/powerpoint/2010/main" val="885999262"/>
              </p:ext>
            </p:extLst>
          </p:nvPr>
        </p:nvGraphicFramePr>
        <p:xfrm>
          <a:off x="5295060" y="1094224"/>
          <a:ext cx="6245296" cy="4529478"/>
        </p:xfrm>
        <a:graphic>
          <a:graphicData uri="http://schemas.openxmlformats.org/drawingml/2006/table">
            <a:tbl>
              <a:tblPr firstRow="1" bandRow="1">
                <a:tableStyleId>{F5AB1C69-6EDB-4FF4-983F-18BD219EF322}</a:tableStyleId>
              </a:tblPr>
              <a:tblGrid>
                <a:gridCol w="2372062">
                  <a:extLst>
                    <a:ext uri="{9D8B030D-6E8A-4147-A177-3AD203B41FA5}">
                      <a16:colId xmlns:a16="http://schemas.microsoft.com/office/drawing/2014/main" val="2159867987"/>
                    </a:ext>
                  </a:extLst>
                </a:gridCol>
                <a:gridCol w="1936617">
                  <a:extLst>
                    <a:ext uri="{9D8B030D-6E8A-4147-A177-3AD203B41FA5}">
                      <a16:colId xmlns:a16="http://schemas.microsoft.com/office/drawing/2014/main" val="3557015270"/>
                    </a:ext>
                  </a:extLst>
                </a:gridCol>
                <a:gridCol w="1936617">
                  <a:extLst>
                    <a:ext uri="{9D8B030D-6E8A-4147-A177-3AD203B41FA5}">
                      <a16:colId xmlns:a16="http://schemas.microsoft.com/office/drawing/2014/main" val="908764630"/>
                    </a:ext>
                  </a:extLst>
                </a:gridCol>
              </a:tblGrid>
              <a:tr h="871878">
                <a:tc>
                  <a:txBody>
                    <a:bodyPr/>
                    <a:lstStyle/>
                    <a:p>
                      <a:pPr>
                        <a:spcBef>
                          <a:spcPts val="1200"/>
                        </a:spcBef>
                        <a:spcAft>
                          <a:spcPts val="1200"/>
                        </a:spcAft>
                      </a:pPr>
                      <a:endParaRPr lang="en-US" dirty="0"/>
                    </a:p>
                  </a:txBody>
                  <a:tcPr/>
                </a:tc>
                <a:tc>
                  <a:txBody>
                    <a:bodyPr/>
                    <a:lstStyle/>
                    <a:p>
                      <a:pPr algn="ctr">
                        <a:spcBef>
                          <a:spcPts val="1200"/>
                        </a:spcBef>
                        <a:spcAft>
                          <a:spcPts val="1200"/>
                        </a:spcAft>
                      </a:pPr>
                      <a:r>
                        <a:rPr lang="en-US" dirty="0"/>
                        <a:t>How Parenting Adults Have Expressed Care</a:t>
                      </a:r>
                    </a:p>
                  </a:txBody>
                  <a:tcPr/>
                </a:tc>
                <a:tc>
                  <a:txBody>
                    <a:bodyPr/>
                    <a:lstStyle/>
                    <a:p>
                      <a:pPr algn="ctr">
                        <a:spcBef>
                          <a:spcPts val="1200"/>
                        </a:spcBef>
                        <a:spcAft>
                          <a:spcPts val="1200"/>
                        </a:spcAft>
                      </a:pPr>
                      <a:r>
                        <a:rPr lang="en-US" dirty="0"/>
                        <a:t>How Young People Have Expressed Care</a:t>
                      </a:r>
                    </a:p>
                  </a:txBody>
                  <a:tcPr/>
                </a:tc>
                <a:extLst>
                  <a:ext uri="{0D108BD9-81ED-4DB2-BD59-A6C34878D82A}">
                    <a16:rowId xmlns:a16="http://schemas.microsoft.com/office/drawing/2014/main" val="4069159954"/>
                  </a:ext>
                </a:extLst>
              </a:tr>
              <a:tr h="731520">
                <a:tc>
                  <a:txBody>
                    <a:bodyPr/>
                    <a:lstStyle/>
                    <a:p>
                      <a:pPr marL="0" marR="0" lvl="0" indent="0" algn="l" defTabSz="914400" rtl="0" eaLnBrk="1" fontAlgn="auto" latinLnBrk="0" hangingPunct="1">
                        <a:lnSpc>
                          <a:spcPct val="100000"/>
                        </a:lnSpc>
                        <a:spcBef>
                          <a:spcPts val="1200"/>
                        </a:spcBef>
                        <a:spcAft>
                          <a:spcPts val="1200"/>
                        </a:spcAft>
                        <a:buClr>
                          <a:srgbClr val="000000"/>
                        </a:buClr>
                        <a:buSzTx/>
                        <a:buFont typeface="Arial"/>
                        <a:buNone/>
                        <a:tabLst/>
                        <a:defRPr/>
                      </a:pPr>
                      <a:r>
                        <a:rPr lang="en-US" b="1" i="1" u="none" dirty="0"/>
                        <a:t>Be dependable—</a:t>
                      </a:r>
                      <a:r>
                        <a:rPr lang="en-US" sz="1400" b="0" i="0" u="none" strike="noStrike" cap="none" dirty="0">
                          <a:solidFill>
                            <a:schemeClr val="dk1"/>
                          </a:solidFill>
                          <a:effectLst/>
                          <a:latin typeface="+mn-lt"/>
                          <a:ea typeface="+mn-ea"/>
                          <a:cs typeface="+mn-cs"/>
                          <a:sym typeface="Arial"/>
                        </a:rPr>
                        <a:t>Be someone I can trust.</a:t>
                      </a:r>
                    </a:p>
                  </a:txBody>
                  <a:tcPr anchor="ctr"/>
                </a:tc>
                <a:tc>
                  <a:txBody>
                    <a:bodyPr/>
                    <a:lstStyle/>
                    <a:p>
                      <a:pPr>
                        <a:spcBef>
                          <a:spcPts val="1200"/>
                        </a:spcBef>
                        <a:spcAft>
                          <a:spcPts val="1200"/>
                        </a:spcAft>
                      </a:pPr>
                      <a:endParaRPr lang="en-US" dirty="0"/>
                    </a:p>
                  </a:txBody>
                  <a:tcPr anchor="ctr"/>
                </a:tc>
                <a:tc>
                  <a:txBody>
                    <a:bodyPr/>
                    <a:lstStyle/>
                    <a:p>
                      <a:pPr>
                        <a:spcBef>
                          <a:spcPts val="1200"/>
                        </a:spcBef>
                        <a:spcAft>
                          <a:spcPts val="1200"/>
                        </a:spcAft>
                      </a:pPr>
                      <a:endParaRPr lang="en-US"/>
                    </a:p>
                  </a:txBody>
                  <a:tcPr anchor="ctr"/>
                </a:tc>
                <a:extLst>
                  <a:ext uri="{0D108BD9-81ED-4DB2-BD59-A6C34878D82A}">
                    <a16:rowId xmlns:a16="http://schemas.microsoft.com/office/drawing/2014/main" val="3346401228"/>
                  </a:ext>
                </a:extLst>
              </a:tr>
              <a:tr h="731520">
                <a:tc>
                  <a:txBody>
                    <a:bodyPr/>
                    <a:lstStyle/>
                    <a:p>
                      <a:pPr marL="0" marR="0" lvl="0" indent="0" algn="l" defTabSz="914400" rtl="0" eaLnBrk="1" fontAlgn="auto" latinLnBrk="0" hangingPunct="1">
                        <a:lnSpc>
                          <a:spcPct val="100000"/>
                        </a:lnSpc>
                        <a:spcBef>
                          <a:spcPts val="1200"/>
                        </a:spcBef>
                        <a:spcAft>
                          <a:spcPts val="1200"/>
                        </a:spcAft>
                        <a:buClr>
                          <a:srgbClr val="000000"/>
                        </a:buClr>
                        <a:buSzTx/>
                        <a:buFont typeface="Arial"/>
                        <a:buNone/>
                        <a:tabLst/>
                        <a:defRPr/>
                      </a:pPr>
                      <a:r>
                        <a:rPr lang="en-US" sz="1400" b="1" i="0" u="none" strike="noStrike" cap="none" dirty="0">
                          <a:solidFill>
                            <a:schemeClr val="dk1"/>
                          </a:solidFill>
                          <a:effectLst/>
                          <a:latin typeface="+mn-lt"/>
                          <a:ea typeface="+mn-ea"/>
                          <a:cs typeface="+mn-cs"/>
                          <a:sym typeface="Arial"/>
                        </a:rPr>
                        <a:t>Listen—</a:t>
                      </a:r>
                      <a:r>
                        <a:rPr lang="en-US" sz="1400" b="0" i="0" u="none" strike="noStrike" cap="none" dirty="0">
                          <a:solidFill>
                            <a:schemeClr val="dk1"/>
                          </a:solidFill>
                          <a:effectLst/>
                          <a:latin typeface="+mn-lt"/>
                          <a:ea typeface="+mn-ea"/>
                          <a:cs typeface="+mn-cs"/>
                          <a:sym typeface="Arial"/>
                        </a:rPr>
                        <a:t>Really pay attention when we are together.</a:t>
                      </a:r>
                    </a:p>
                  </a:txBody>
                  <a:tcPr anchor="ctr"/>
                </a:tc>
                <a:tc>
                  <a:txBody>
                    <a:bodyPr/>
                    <a:lstStyle/>
                    <a:p>
                      <a:pPr>
                        <a:spcBef>
                          <a:spcPts val="1200"/>
                        </a:spcBef>
                        <a:spcAft>
                          <a:spcPts val="1200"/>
                        </a:spcAft>
                      </a:pPr>
                      <a:endParaRPr lang="en-US" dirty="0"/>
                    </a:p>
                  </a:txBody>
                  <a:tcPr anchor="ctr"/>
                </a:tc>
                <a:tc>
                  <a:txBody>
                    <a:bodyPr/>
                    <a:lstStyle/>
                    <a:p>
                      <a:pPr>
                        <a:spcBef>
                          <a:spcPts val="1200"/>
                        </a:spcBef>
                        <a:spcAft>
                          <a:spcPts val="1200"/>
                        </a:spcAft>
                      </a:pPr>
                      <a:endParaRPr lang="en-US" dirty="0"/>
                    </a:p>
                  </a:txBody>
                  <a:tcPr anchor="ctr"/>
                </a:tc>
                <a:extLst>
                  <a:ext uri="{0D108BD9-81ED-4DB2-BD59-A6C34878D82A}">
                    <a16:rowId xmlns:a16="http://schemas.microsoft.com/office/drawing/2014/main" val="2382239532"/>
                  </a:ext>
                </a:extLst>
              </a:tr>
              <a:tr h="731520">
                <a:tc>
                  <a:txBody>
                    <a:bodyPr/>
                    <a:lstStyle/>
                    <a:p>
                      <a:pPr marL="0" marR="0" lvl="0" indent="0" algn="l" defTabSz="914400" rtl="0" eaLnBrk="1" fontAlgn="auto" latinLnBrk="0" hangingPunct="1">
                        <a:lnSpc>
                          <a:spcPct val="100000"/>
                        </a:lnSpc>
                        <a:spcBef>
                          <a:spcPts val="1200"/>
                        </a:spcBef>
                        <a:spcAft>
                          <a:spcPts val="1200"/>
                        </a:spcAft>
                        <a:buClr>
                          <a:srgbClr val="000000"/>
                        </a:buClr>
                        <a:buSzTx/>
                        <a:buFont typeface="Arial"/>
                        <a:buNone/>
                        <a:tabLst/>
                        <a:defRPr/>
                      </a:pPr>
                      <a:r>
                        <a:rPr lang="en-US" sz="1400" b="1" i="0" u="none" strike="noStrike" cap="none" dirty="0">
                          <a:solidFill>
                            <a:schemeClr val="dk1"/>
                          </a:solidFill>
                          <a:effectLst/>
                          <a:latin typeface="+mn-lt"/>
                          <a:ea typeface="+mn-ea"/>
                          <a:cs typeface="+mn-cs"/>
                          <a:sym typeface="Arial"/>
                        </a:rPr>
                        <a:t>Believe in me—</a:t>
                      </a:r>
                      <a:r>
                        <a:rPr lang="en-US" sz="1400" b="0" i="0" u="none" strike="noStrike" cap="none" dirty="0">
                          <a:solidFill>
                            <a:schemeClr val="dk1"/>
                          </a:solidFill>
                          <a:effectLst/>
                          <a:latin typeface="+mn-lt"/>
                          <a:ea typeface="+mn-ea"/>
                          <a:cs typeface="+mn-cs"/>
                          <a:sym typeface="Arial"/>
                        </a:rPr>
                        <a:t>Make me feel known and valued.</a:t>
                      </a:r>
                    </a:p>
                  </a:txBody>
                  <a:tcPr anchor="ctr"/>
                </a:tc>
                <a:tc>
                  <a:txBody>
                    <a:bodyPr/>
                    <a:lstStyle/>
                    <a:p>
                      <a:pPr>
                        <a:spcBef>
                          <a:spcPts val="1200"/>
                        </a:spcBef>
                        <a:spcAft>
                          <a:spcPts val="1200"/>
                        </a:spcAft>
                      </a:pPr>
                      <a:endParaRPr lang="en-US"/>
                    </a:p>
                  </a:txBody>
                  <a:tcPr anchor="ctr"/>
                </a:tc>
                <a:tc>
                  <a:txBody>
                    <a:bodyPr/>
                    <a:lstStyle/>
                    <a:p>
                      <a:pPr>
                        <a:spcBef>
                          <a:spcPts val="1200"/>
                        </a:spcBef>
                        <a:spcAft>
                          <a:spcPts val="1200"/>
                        </a:spcAft>
                      </a:pPr>
                      <a:endParaRPr lang="en-US" dirty="0"/>
                    </a:p>
                  </a:txBody>
                  <a:tcPr anchor="ctr"/>
                </a:tc>
                <a:extLst>
                  <a:ext uri="{0D108BD9-81ED-4DB2-BD59-A6C34878D82A}">
                    <a16:rowId xmlns:a16="http://schemas.microsoft.com/office/drawing/2014/main" val="626284689"/>
                  </a:ext>
                </a:extLst>
              </a:tr>
              <a:tr h="731520">
                <a:tc>
                  <a:txBody>
                    <a:bodyPr/>
                    <a:lstStyle/>
                    <a:p>
                      <a:pPr marL="0" marR="0" lvl="0" indent="0" algn="l" defTabSz="914400" rtl="0" eaLnBrk="1" fontAlgn="auto" latinLnBrk="0" hangingPunct="1">
                        <a:lnSpc>
                          <a:spcPct val="100000"/>
                        </a:lnSpc>
                        <a:spcBef>
                          <a:spcPts val="1200"/>
                        </a:spcBef>
                        <a:spcAft>
                          <a:spcPts val="1200"/>
                        </a:spcAft>
                        <a:buClr>
                          <a:srgbClr val="000000"/>
                        </a:buClr>
                        <a:buSzTx/>
                        <a:buFont typeface="Arial"/>
                        <a:buNone/>
                        <a:tabLst/>
                        <a:defRPr/>
                      </a:pPr>
                      <a:r>
                        <a:rPr lang="en-US" sz="1400" b="1" i="0" u="none" strike="noStrike" cap="none" dirty="0">
                          <a:solidFill>
                            <a:schemeClr val="dk1"/>
                          </a:solidFill>
                          <a:effectLst/>
                          <a:latin typeface="+mn-lt"/>
                          <a:ea typeface="+mn-ea"/>
                          <a:cs typeface="+mn-cs"/>
                          <a:sym typeface="Arial"/>
                        </a:rPr>
                        <a:t>Be warm—</a:t>
                      </a:r>
                      <a:r>
                        <a:rPr lang="en-US" sz="1400" b="0" i="0" u="none" strike="noStrike" cap="none" dirty="0">
                          <a:solidFill>
                            <a:schemeClr val="dk1"/>
                          </a:solidFill>
                          <a:effectLst/>
                          <a:latin typeface="+mn-lt"/>
                          <a:ea typeface="+mn-ea"/>
                          <a:cs typeface="+mn-cs"/>
                          <a:sym typeface="Arial"/>
                        </a:rPr>
                        <a:t>Show me you enjoy being with me.</a:t>
                      </a:r>
                    </a:p>
                  </a:txBody>
                  <a:tcPr anchor="ctr"/>
                </a:tc>
                <a:tc>
                  <a:txBody>
                    <a:bodyPr/>
                    <a:lstStyle/>
                    <a:p>
                      <a:pPr>
                        <a:spcBef>
                          <a:spcPts val="1200"/>
                        </a:spcBef>
                        <a:spcAft>
                          <a:spcPts val="1200"/>
                        </a:spcAft>
                      </a:pPr>
                      <a:endParaRPr lang="en-US" dirty="0"/>
                    </a:p>
                  </a:txBody>
                  <a:tcPr anchor="ctr"/>
                </a:tc>
                <a:tc>
                  <a:txBody>
                    <a:bodyPr/>
                    <a:lstStyle/>
                    <a:p>
                      <a:pPr>
                        <a:spcBef>
                          <a:spcPts val="1200"/>
                        </a:spcBef>
                        <a:spcAft>
                          <a:spcPts val="1200"/>
                        </a:spcAft>
                      </a:pPr>
                      <a:endParaRPr lang="en-US" dirty="0"/>
                    </a:p>
                  </a:txBody>
                  <a:tcPr anchor="ctr"/>
                </a:tc>
                <a:extLst>
                  <a:ext uri="{0D108BD9-81ED-4DB2-BD59-A6C34878D82A}">
                    <a16:rowId xmlns:a16="http://schemas.microsoft.com/office/drawing/2014/main" val="2974650898"/>
                  </a:ext>
                </a:extLst>
              </a:tr>
              <a:tr h="731520">
                <a:tc>
                  <a:txBody>
                    <a:bodyPr/>
                    <a:lstStyle/>
                    <a:p>
                      <a:pPr marL="0" marR="0" lvl="0" indent="0" algn="l" defTabSz="914400" rtl="0" eaLnBrk="1" fontAlgn="auto" latinLnBrk="0" hangingPunct="1">
                        <a:lnSpc>
                          <a:spcPct val="100000"/>
                        </a:lnSpc>
                        <a:spcBef>
                          <a:spcPts val="1200"/>
                        </a:spcBef>
                        <a:spcAft>
                          <a:spcPts val="1200"/>
                        </a:spcAft>
                        <a:buClr>
                          <a:srgbClr val="000000"/>
                        </a:buClr>
                        <a:buSzTx/>
                        <a:buFont typeface="Arial"/>
                        <a:buNone/>
                        <a:tabLst/>
                        <a:defRPr/>
                      </a:pPr>
                      <a:r>
                        <a:rPr lang="en-US" sz="1400" b="1" i="0" u="none" strike="noStrike" cap="none" dirty="0">
                          <a:solidFill>
                            <a:schemeClr val="dk1"/>
                          </a:solidFill>
                          <a:effectLst/>
                          <a:latin typeface="+mn-lt"/>
                          <a:ea typeface="+mn-ea"/>
                          <a:cs typeface="+mn-cs"/>
                          <a:sym typeface="Arial"/>
                        </a:rPr>
                        <a:t>Encourage me—</a:t>
                      </a:r>
                      <a:r>
                        <a:rPr lang="en-US" sz="1400" b="0" i="0" u="none" strike="noStrike" cap="none" dirty="0">
                          <a:solidFill>
                            <a:schemeClr val="dk1"/>
                          </a:solidFill>
                          <a:effectLst/>
                          <a:latin typeface="+mn-lt"/>
                          <a:ea typeface="+mn-ea"/>
                          <a:cs typeface="+mn-cs"/>
                          <a:sym typeface="Arial"/>
                        </a:rPr>
                        <a:t>Praise me for my efforts and achievements.</a:t>
                      </a:r>
                    </a:p>
                  </a:txBody>
                  <a:tcPr anchor="ctr"/>
                </a:tc>
                <a:tc>
                  <a:txBody>
                    <a:bodyPr/>
                    <a:lstStyle/>
                    <a:p>
                      <a:pPr>
                        <a:spcBef>
                          <a:spcPts val="1200"/>
                        </a:spcBef>
                        <a:spcAft>
                          <a:spcPts val="1200"/>
                        </a:spcAft>
                      </a:pPr>
                      <a:endParaRPr lang="en-US" dirty="0"/>
                    </a:p>
                  </a:txBody>
                  <a:tcPr anchor="ctr"/>
                </a:tc>
                <a:tc>
                  <a:txBody>
                    <a:bodyPr/>
                    <a:lstStyle/>
                    <a:p>
                      <a:pPr>
                        <a:spcBef>
                          <a:spcPts val="1200"/>
                        </a:spcBef>
                        <a:spcAft>
                          <a:spcPts val="1200"/>
                        </a:spcAft>
                      </a:pPr>
                      <a:endParaRPr lang="en-US" dirty="0"/>
                    </a:p>
                  </a:txBody>
                  <a:tcPr anchor="ctr"/>
                </a:tc>
                <a:extLst>
                  <a:ext uri="{0D108BD9-81ED-4DB2-BD59-A6C34878D82A}">
                    <a16:rowId xmlns:a16="http://schemas.microsoft.com/office/drawing/2014/main" val="2050859888"/>
                  </a:ext>
                </a:extLst>
              </a:tr>
            </a:tbl>
          </a:graphicData>
        </a:graphic>
      </p:graphicFrame>
      <p:sp>
        <p:nvSpPr>
          <p:cNvPr id="5" name="TextBox 4">
            <a:extLst>
              <a:ext uri="{FF2B5EF4-FFF2-40B4-BE49-F238E27FC236}">
                <a16:creationId xmlns:a16="http://schemas.microsoft.com/office/drawing/2014/main" id="{B26BCA36-56E9-C34F-AB49-89332755F1EA}"/>
              </a:ext>
            </a:extLst>
          </p:cNvPr>
          <p:cNvSpPr txBox="1"/>
          <p:nvPr/>
        </p:nvSpPr>
        <p:spPr>
          <a:xfrm>
            <a:off x="1114098" y="3626068"/>
            <a:ext cx="3626068" cy="2492990"/>
          </a:xfrm>
          <a:prstGeom prst="rect">
            <a:avLst/>
          </a:prstGeom>
          <a:noFill/>
        </p:spPr>
        <p:txBody>
          <a:bodyPr wrap="square" rtlCol="0">
            <a:spAutoFit/>
          </a:bodyPr>
          <a:lstStyle/>
          <a:p>
            <a:pPr>
              <a:spcBef>
                <a:spcPts val="1800"/>
              </a:spcBef>
            </a:pPr>
            <a:r>
              <a:rPr lang="en-US" sz="1800" dirty="0"/>
              <a:t>How have you seen or felt others Express Care during this session?</a:t>
            </a:r>
          </a:p>
          <a:p>
            <a:pPr>
              <a:spcBef>
                <a:spcPts val="1800"/>
              </a:spcBef>
            </a:pPr>
            <a:r>
              <a:rPr lang="en-US" sz="1800" dirty="0"/>
              <a:t>Call it out or send it in the chat.</a:t>
            </a:r>
          </a:p>
          <a:p>
            <a:pPr>
              <a:spcBef>
                <a:spcPts val="1800"/>
              </a:spcBef>
            </a:pPr>
            <a:r>
              <a:rPr lang="en-US" sz="1800" dirty="0"/>
              <a:t>It can be someone in your family or someone in another family. Be specific!</a:t>
            </a:r>
          </a:p>
        </p:txBody>
      </p:sp>
    </p:spTree>
    <p:extLst>
      <p:ext uri="{BB962C8B-B14F-4D97-AF65-F5344CB8AC3E}">
        <p14:creationId xmlns:p14="http://schemas.microsoft.com/office/powerpoint/2010/main" val="3487467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900659B7-564D-9349-8D0D-786A5D378932}"/>
              </a:ext>
            </a:extLst>
          </p:cNvPr>
          <p:cNvGraphicFramePr>
            <a:graphicFrameLocks noGrp="1"/>
          </p:cNvGraphicFramePr>
          <p:nvPr>
            <p:extLst>
              <p:ext uri="{D42A27DB-BD31-4B8C-83A1-F6EECF244321}">
                <p14:modId xmlns:p14="http://schemas.microsoft.com/office/powerpoint/2010/main" val="27443444"/>
              </p:ext>
            </p:extLst>
          </p:nvPr>
        </p:nvGraphicFramePr>
        <p:xfrm>
          <a:off x="1082475" y="1161099"/>
          <a:ext cx="10657580" cy="5079565"/>
        </p:xfrm>
        <a:graphic>
          <a:graphicData uri="http://schemas.openxmlformats.org/drawingml/2006/table">
            <a:tbl>
              <a:tblPr firstRow="1" bandRow="1">
                <a:tableStyleId>{7CDF2790-924F-44AE-BE9C-BEE4A985D465}</a:tableStyleId>
              </a:tblPr>
              <a:tblGrid>
                <a:gridCol w="2131516">
                  <a:extLst>
                    <a:ext uri="{9D8B030D-6E8A-4147-A177-3AD203B41FA5}">
                      <a16:colId xmlns:a16="http://schemas.microsoft.com/office/drawing/2014/main" val="3648325060"/>
                    </a:ext>
                  </a:extLst>
                </a:gridCol>
                <a:gridCol w="2131516">
                  <a:extLst>
                    <a:ext uri="{9D8B030D-6E8A-4147-A177-3AD203B41FA5}">
                      <a16:colId xmlns:a16="http://schemas.microsoft.com/office/drawing/2014/main" val="3346019527"/>
                    </a:ext>
                  </a:extLst>
                </a:gridCol>
                <a:gridCol w="2131516">
                  <a:extLst>
                    <a:ext uri="{9D8B030D-6E8A-4147-A177-3AD203B41FA5}">
                      <a16:colId xmlns:a16="http://schemas.microsoft.com/office/drawing/2014/main" val="1633017625"/>
                    </a:ext>
                  </a:extLst>
                </a:gridCol>
                <a:gridCol w="2034839">
                  <a:extLst>
                    <a:ext uri="{9D8B030D-6E8A-4147-A177-3AD203B41FA5}">
                      <a16:colId xmlns:a16="http://schemas.microsoft.com/office/drawing/2014/main" val="3456101801"/>
                    </a:ext>
                  </a:extLst>
                </a:gridCol>
                <a:gridCol w="2228193">
                  <a:extLst>
                    <a:ext uri="{9D8B030D-6E8A-4147-A177-3AD203B41FA5}">
                      <a16:colId xmlns:a16="http://schemas.microsoft.com/office/drawing/2014/main" val="3159565914"/>
                    </a:ext>
                  </a:extLst>
                </a:gridCol>
              </a:tblGrid>
              <a:tr h="2538542">
                <a:tc>
                  <a:txBody>
                    <a:bodyPr/>
                    <a:lstStyle/>
                    <a:p>
                      <a:pPr algn="ct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err="1"/>
                        <a:t>www.keepconnected.info</a:t>
                      </a:r>
                      <a:endParaRPr lang="en-US" sz="1400" dirty="0"/>
                    </a:p>
                    <a:p>
                      <a:pPr algn="ctr"/>
                      <a:endParaRPr lang="en-US" sz="600" dirty="0"/>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0447034"/>
                  </a:ext>
                </a:extLst>
              </a:tr>
              <a:tr h="2541023">
                <a:tc>
                  <a:txBody>
                    <a:bodyPr/>
                    <a:lstStyle/>
                    <a:p>
                      <a:pPr algn="ctr"/>
                      <a:r>
                        <a:rPr lang="en-US" dirty="0"/>
                        <a:t>A Guide for Your Week</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Keep Connected Pledge and Plan</a:t>
                      </a:r>
                    </a:p>
                    <a:p>
                      <a:pPr algn="ct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dirty="0"/>
                        <a:t>Discussion Starters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dirty="0"/>
                        <a:t>A Family Relationships Checklist</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dirty="0"/>
                        <a:t>Explore Online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67854963"/>
                  </a:ext>
                </a:extLst>
              </a:tr>
            </a:tbl>
          </a:graphicData>
        </a:graphic>
      </p:graphicFrame>
      <p:pic>
        <p:nvPicPr>
          <p:cNvPr id="11" name="Picture 10">
            <a:extLst>
              <a:ext uri="{FF2B5EF4-FFF2-40B4-BE49-F238E27FC236}">
                <a16:creationId xmlns:a16="http://schemas.microsoft.com/office/drawing/2014/main" id="{C8BC7B5C-B837-BB46-A1AC-2151A78E724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430415" y="1156501"/>
            <a:ext cx="1572849" cy="2293518"/>
          </a:xfrm>
          <a:prstGeom prst="rect">
            <a:avLst/>
          </a:prstGeom>
        </p:spPr>
      </p:pic>
      <p:sp>
        <p:nvSpPr>
          <p:cNvPr id="7" name="Title 6">
            <a:extLst>
              <a:ext uri="{FF2B5EF4-FFF2-40B4-BE49-F238E27FC236}">
                <a16:creationId xmlns:a16="http://schemas.microsoft.com/office/drawing/2014/main" id="{7AFFF42D-92ED-D247-AB1A-95102B6BAC6C}"/>
              </a:ext>
            </a:extLst>
          </p:cNvPr>
          <p:cNvSpPr>
            <a:spLocks noGrp="1"/>
          </p:cNvSpPr>
          <p:nvPr>
            <p:ph type="title"/>
          </p:nvPr>
        </p:nvSpPr>
        <p:spPr>
          <a:xfrm>
            <a:off x="1082475" y="189985"/>
            <a:ext cx="10453687" cy="623329"/>
          </a:xfrm>
        </p:spPr>
        <p:txBody>
          <a:bodyPr/>
          <a:lstStyle/>
          <a:p>
            <a:r>
              <a:rPr lang="en-US" dirty="0"/>
              <a:t>Check In on Last Session’s Follow-Up Activities</a:t>
            </a:r>
          </a:p>
        </p:txBody>
      </p:sp>
      <p:pic>
        <p:nvPicPr>
          <p:cNvPr id="15" name="Picture 14">
            <a:extLst>
              <a:ext uri="{FF2B5EF4-FFF2-40B4-BE49-F238E27FC236}">
                <a16:creationId xmlns:a16="http://schemas.microsoft.com/office/drawing/2014/main" id="{D27502EB-B3E1-A14A-9292-69EB698E7D2E}"/>
              </a:ext>
            </a:extLst>
          </p:cNvPr>
          <p:cNvPicPr>
            <a:picLocks noChangeAspect="1"/>
          </p:cNvPicPr>
          <p:nvPr/>
        </p:nvPicPr>
        <p:blipFill>
          <a:blip r:embed="rId3"/>
          <a:stretch>
            <a:fillRect/>
          </a:stretch>
        </p:blipFill>
        <p:spPr>
          <a:xfrm>
            <a:off x="5707765" y="1408425"/>
            <a:ext cx="1448966" cy="1992328"/>
          </a:xfrm>
          <a:prstGeom prst="rect">
            <a:avLst/>
          </a:prstGeom>
        </p:spPr>
      </p:pic>
      <p:pic>
        <p:nvPicPr>
          <p:cNvPr id="17" name="Picture 16">
            <a:extLst>
              <a:ext uri="{FF2B5EF4-FFF2-40B4-BE49-F238E27FC236}">
                <a16:creationId xmlns:a16="http://schemas.microsoft.com/office/drawing/2014/main" id="{02D32193-C9A1-E942-81C6-70C58633890D}"/>
              </a:ext>
            </a:extLst>
          </p:cNvPr>
          <p:cNvPicPr>
            <a:picLocks noChangeAspect="1"/>
          </p:cNvPicPr>
          <p:nvPr/>
        </p:nvPicPr>
        <p:blipFill>
          <a:blip r:embed="rId4"/>
          <a:stretch>
            <a:fillRect/>
          </a:stretch>
        </p:blipFill>
        <p:spPr>
          <a:xfrm>
            <a:off x="7673969" y="1326784"/>
            <a:ext cx="1562362" cy="1952953"/>
          </a:xfrm>
          <a:prstGeom prst="rect">
            <a:avLst/>
          </a:prstGeom>
        </p:spPr>
      </p:pic>
      <p:pic>
        <p:nvPicPr>
          <p:cNvPr id="19" name="Picture 18">
            <a:extLst>
              <a:ext uri="{FF2B5EF4-FFF2-40B4-BE49-F238E27FC236}">
                <a16:creationId xmlns:a16="http://schemas.microsoft.com/office/drawing/2014/main" id="{B1A6DA9E-8C3B-7444-9ECA-AA22FA367726}"/>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9680796" y="1254918"/>
            <a:ext cx="1853762" cy="1936919"/>
          </a:xfrm>
          <a:prstGeom prst="rect">
            <a:avLst/>
          </a:prstGeom>
        </p:spPr>
      </p:pic>
      <p:sp>
        <p:nvSpPr>
          <p:cNvPr id="20" name="TextBox 19">
            <a:extLst>
              <a:ext uri="{FF2B5EF4-FFF2-40B4-BE49-F238E27FC236}">
                <a16:creationId xmlns:a16="http://schemas.microsoft.com/office/drawing/2014/main" id="{4A56E84E-4D33-6744-A088-B4AFB5618399}"/>
              </a:ext>
            </a:extLst>
          </p:cNvPr>
          <p:cNvSpPr txBox="1"/>
          <p:nvPr/>
        </p:nvSpPr>
        <p:spPr>
          <a:xfrm>
            <a:off x="956441" y="6411310"/>
            <a:ext cx="10783613" cy="338554"/>
          </a:xfrm>
          <a:prstGeom prst="rect">
            <a:avLst/>
          </a:prstGeom>
          <a:noFill/>
        </p:spPr>
        <p:txBody>
          <a:bodyPr wrap="square" rtlCol="0">
            <a:spAutoFit/>
          </a:bodyPr>
          <a:lstStyle/>
          <a:p>
            <a:pPr algn="ctr"/>
            <a:r>
              <a:rPr lang="en-US" sz="1600" b="1" dirty="0"/>
              <a:t>EACH FAMILY: Put an ANNOTATION mark in bottom box for activities you completed since the last session.</a:t>
            </a:r>
          </a:p>
        </p:txBody>
      </p:sp>
      <p:pic>
        <p:nvPicPr>
          <p:cNvPr id="21" name="Picture 20">
            <a:extLst>
              <a:ext uri="{FF2B5EF4-FFF2-40B4-BE49-F238E27FC236}">
                <a16:creationId xmlns:a16="http://schemas.microsoft.com/office/drawing/2014/main" id="{677C43C1-7B73-3948-9697-D162D04918A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351204" y="1334800"/>
            <a:ext cx="1853762" cy="1936919"/>
          </a:xfrm>
          <a:prstGeom prst="rect">
            <a:avLst/>
          </a:prstGeom>
        </p:spPr>
      </p:pic>
    </p:spTree>
    <p:extLst>
      <p:ext uri="{BB962C8B-B14F-4D97-AF65-F5344CB8AC3E}">
        <p14:creationId xmlns:p14="http://schemas.microsoft.com/office/powerpoint/2010/main" val="4113090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900659B7-564D-9349-8D0D-786A5D378932}"/>
              </a:ext>
            </a:extLst>
          </p:cNvPr>
          <p:cNvGraphicFramePr>
            <a:graphicFrameLocks noGrp="1"/>
          </p:cNvGraphicFramePr>
          <p:nvPr>
            <p:extLst>
              <p:ext uri="{D42A27DB-BD31-4B8C-83A1-F6EECF244321}">
                <p14:modId xmlns:p14="http://schemas.microsoft.com/office/powerpoint/2010/main" val="4292165648"/>
              </p:ext>
            </p:extLst>
          </p:nvPr>
        </p:nvGraphicFramePr>
        <p:xfrm>
          <a:off x="1082475" y="1161099"/>
          <a:ext cx="10657580" cy="5434142"/>
        </p:xfrm>
        <a:graphic>
          <a:graphicData uri="http://schemas.openxmlformats.org/drawingml/2006/table">
            <a:tbl>
              <a:tblPr firstRow="1" bandRow="1">
                <a:tableStyleId>{7CDF2790-924F-44AE-BE9C-BEE4A985D465}</a:tableStyleId>
              </a:tblPr>
              <a:tblGrid>
                <a:gridCol w="2131516">
                  <a:extLst>
                    <a:ext uri="{9D8B030D-6E8A-4147-A177-3AD203B41FA5}">
                      <a16:colId xmlns:a16="http://schemas.microsoft.com/office/drawing/2014/main" val="3648325060"/>
                    </a:ext>
                  </a:extLst>
                </a:gridCol>
                <a:gridCol w="2131516">
                  <a:extLst>
                    <a:ext uri="{9D8B030D-6E8A-4147-A177-3AD203B41FA5}">
                      <a16:colId xmlns:a16="http://schemas.microsoft.com/office/drawing/2014/main" val="3346019527"/>
                    </a:ext>
                  </a:extLst>
                </a:gridCol>
                <a:gridCol w="2131516">
                  <a:extLst>
                    <a:ext uri="{9D8B030D-6E8A-4147-A177-3AD203B41FA5}">
                      <a16:colId xmlns:a16="http://schemas.microsoft.com/office/drawing/2014/main" val="1633017625"/>
                    </a:ext>
                  </a:extLst>
                </a:gridCol>
                <a:gridCol w="2034839">
                  <a:extLst>
                    <a:ext uri="{9D8B030D-6E8A-4147-A177-3AD203B41FA5}">
                      <a16:colId xmlns:a16="http://schemas.microsoft.com/office/drawing/2014/main" val="3456101801"/>
                    </a:ext>
                  </a:extLst>
                </a:gridCol>
                <a:gridCol w="2228193">
                  <a:extLst>
                    <a:ext uri="{9D8B030D-6E8A-4147-A177-3AD203B41FA5}">
                      <a16:colId xmlns:a16="http://schemas.microsoft.com/office/drawing/2014/main" val="3159565914"/>
                    </a:ext>
                  </a:extLst>
                </a:gridCol>
              </a:tblGrid>
              <a:tr h="2538542">
                <a:tc>
                  <a:txBody>
                    <a:bodyPr/>
                    <a:lstStyle/>
                    <a:p>
                      <a:pPr algn="ct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US"/>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err="1"/>
                        <a:t>www.keepconnected.info</a:t>
                      </a:r>
                      <a:endParaRPr lang="en-US" sz="1400" dirty="0"/>
                    </a:p>
                    <a:p>
                      <a:pPr algn="ctr"/>
                      <a:endParaRPr lang="en-US" sz="600" dirty="0"/>
                    </a:p>
                  </a:txBody>
                  <a:tcPr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0447034"/>
                  </a:ext>
                </a:extLst>
              </a:tr>
              <a:tr h="2541023">
                <a:tc>
                  <a:txBody>
                    <a:bodyPr/>
                    <a:lstStyle/>
                    <a:p>
                      <a:pPr algn="ctr"/>
                      <a:r>
                        <a:rPr lang="en-US" dirty="0"/>
                        <a:t>A Guide for Your Week</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Keep Connected Pledge and Plan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Express Care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Share Power</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dirty="0"/>
                        <a:t>Discussion Starters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dirty="0"/>
                        <a:t>Highs &amp; Lows</a:t>
                      </a:r>
                    </a:p>
                    <a:p>
                      <a:pPr marL="0" algn="ctr">
                        <a:spcBef>
                          <a:spcPts val="1600"/>
                        </a:spcBef>
                      </a:pPr>
                      <a:r>
                        <a:rPr lang="en-US" dirty="0"/>
                        <a:t>Yes, And . . .</a:t>
                      </a:r>
                    </a:p>
                    <a:p>
                      <a:pPr marL="0" algn="ctr">
                        <a:spcBef>
                          <a:spcPts val="1600"/>
                        </a:spcBef>
                      </a:pPr>
                      <a:r>
                        <a:rPr lang="en-US" dirty="0"/>
                        <a:t>Expressing Care During Shared </a:t>
                      </a:r>
                      <a:r>
                        <a:rPr lang="en-US" dirty="0">
                          <a:solidFill>
                            <a:srgbClr val="FF0000"/>
                          </a:solidFill>
                        </a:rPr>
                        <a:t>Family Meals</a:t>
                      </a:r>
                    </a:p>
                    <a:p>
                      <a:pPr marL="0" algn="ctr">
                        <a:spcBef>
                          <a:spcPts val="1600"/>
                        </a:spcBef>
                      </a:pPr>
                      <a:r>
                        <a:rPr lang="en-US" dirty="0"/>
                        <a:t>Practicing </a:t>
                      </a:r>
                      <a:r>
                        <a:rPr lang="en-US" dirty="0">
                          <a:solidFill>
                            <a:srgbClr val="FF0000"/>
                          </a:solidFill>
                        </a:rPr>
                        <a:t>Negotiating</a:t>
                      </a:r>
                      <a:r>
                        <a:rPr lang="en-US" dirty="0"/>
                        <a:t> Together</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dirty="0"/>
                        <a:t>Explore Online</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67854963"/>
                  </a:ext>
                </a:extLst>
              </a:tr>
            </a:tbl>
          </a:graphicData>
        </a:graphic>
      </p:graphicFrame>
      <p:pic>
        <p:nvPicPr>
          <p:cNvPr id="11" name="Picture 10">
            <a:extLst>
              <a:ext uri="{FF2B5EF4-FFF2-40B4-BE49-F238E27FC236}">
                <a16:creationId xmlns:a16="http://schemas.microsoft.com/office/drawing/2014/main" id="{C8BC7B5C-B837-BB46-A1AC-2151A78E724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430415" y="1156501"/>
            <a:ext cx="1572849" cy="2293518"/>
          </a:xfrm>
          <a:prstGeom prst="rect">
            <a:avLst/>
          </a:prstGeom>
        </p:spPr>
      </p:pic>
      <p:sp>
        <p:nvSpPr>
          <p:cNvPr id="7" name="Title 6">
            <a:extLst>
              <a:ext uri="{FF2B5EF4-FFF2-40B4-BE49-F238E27FC236}">
                <a16:creationId xmlns:a16="http://schemas.microsoft.com/office/drawing/2014/main" id="{7AFFF42D-92ED-D247-AB1A-95102B6BAC6C}"/>
              </a:ext>
            </a:extLst>
          </p:cNvPr>
          <p:cNvSpPr>
            <a:spLocks noGrp="1"/>
          </p:cNvSpPr>
          <p:nvPr>
            <p:ph type="title"/>
          </p:nvPr>
        </p:nvSpPr>
        <p:spPr>
          <a:xfrm>
            <a:off x="1082475" y="189985"/>
            <a:ext cx="10453687" cy="623329"/>
          </a:xfrm>
        </p:spPr>
        <p:txBody>
          <a:bodyPr/>
          <a:lstStyle/>
          <a:p>
            <a:r>
              <a:rPr lang="en-US" dirty="0"/>
              <a:t>Planning Activities to Follow Up from This Session</a:t>
            </a:r>
          </a:p>
        </p:txBody>
      </p:sp>
      <p:pic>
        <p:nvPicPr>
          <p:cNvPr id="15" name="Picture 14">
            <a:extLst>
              <a:ext uri="{FF2B5EF4-FFF2-40B4-BE49-F238E27FC236}">
                <a16:creationId xmlns:a16="http://schemas.microsoft.com/office/drawing/2014/main" id="{D27502EB-B3E1-A14A-9292-69EB698E7D2E}"/>
              </a:ext>
            </a:extLst>
          </p:cNvPr>
          <p:cNvPicPr>
            <a:picLocks noChangeAspect="1"/>
          </p:cNvPicPr>
          <p:nvPr/>
        </p:nvPicPr>
        <p:blipFill>
          <a:blip r:embed="rId3"/>
          <a:stretch>
            <a:fillRect/>
          </a:stretch>
        </p:blipFill>
        <p:spPr>
          <a:xfrm>
            <a:off x="5707765" y="1408425"/>
            <a:ext cx="1448966" cy="1992328"/>
          </a:xfrm>
          <a:prstGeom prst="rect">
            <a:avLst/>
          </a:prstGeom>
        </p:spPr>
      </p:pic>
      <p:pic>
        <p:nvPicPr>
          <p:cNvPr id="17" name="Picture 16">
            <a:extLst>
              <a:ext uri="{FF2B5EF4-FFF2-40B4-BE49-F238E27FC236}">
                <a16:creationId xmlns:a16="http://schemas.microsoft.com/office/drawing/2014/main" id="{02D32193-C9A1-E942-81C6-70C58633890D}"/>
              </a:ext>
            </a:extLst>
          </p:cNvPr>
          <p:cNvPicPr>
            <a:picLocks noChangeAspect="1"/>
          </p:cNvPicPr>
          <p:nvPr/>
        </p:nvPicPr>
        <p:blipFill>
          <a:blip r:embed="rId4"/>
          <a:stretch>
            <a:fillRect/>
          </a:stretch>
        </p:blipFill>
        <p:spPr>
          <a:xfrm>
            <a:off x="7673969" y="1326784"/>
            <a:ext cx="1562362" cy="1952953"/>
          </a:xfrm>
          <a:prstGeom prst="rect">
            <a:avLst/>
          </a:prstGeom>
        </p:spPr>
      </p:pic>
      <p:pic>
        <p:nvPicPr>
          <p:cNvPr id="19" name="Picture 18">
            <a:extLst>
              <a:ext uri="{FF2B5EF4-FFF2-40B4-BE49-F238E27FC236}">
                <a16:creationId xmlns:a16="http://schemas.microsoft.com/office/drawing/2014/main" id="{B1A6DA9E-8C3B-7444-9ECA-AA22FA367726}"/>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9680796" y="1254918"/>
            <a:ext cx="1853762" cy="1936919"/>
          </a:xfrm>
          <a:prstGeom prst="rect">
            <a:avLst/>
          </a:prstGeom>
        </p:spPr>
      </p:pic>
      <p:pic>
        <p:nvPicPr>
          <p:cNvPr id="21" name="Picture 20">
            <a:extLst>
              <a:ext uri="{FF2B5EF4-FFF2-40B4-BE49-F238E27FC236}">
                <a16:creationId xmlns:a16="http://schemas.microsoft.com/office/drawing/2014/main" id="{677C43C1-7B73-3948-9697-D162D04918A8}"/>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351204" y="1334800"/>
            <a:ext cx="1853762" cy="1936919"/>
          </a:xfrm>
          <a:prstGeom prst="rect">
            <a:avLst/>
          </a:prstGeom>
        </p:spPr>
      </p:pic>
    </p:spTree>
    <p:extLst>
      <p:ext uri="{BB962C8B-B14F-4D97-AF65-F5344CB8AC3E}">
        <p14:creationId xmlns:p14="http://schemas.microsoft.com/office/powerpoint/2010/main" val="1436981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605B3-D318-8A4F-9984-C778C524D7E9}"/>
              </a:ext>
            </a:extLst>
          </p:cNvPr>
          <p:cNvSpPr>
            <a:spLocks noGrp="1"/>
          </p:cNvSpPr>
          <p:nvPr>
            <p:ph type="title"/>
          </p:nvPr>
        </p:nvSpPr>
        <p:spPr/>
        <p:txBody>
          <a:bodyPr/>
          <a:lstStyle/>
          <a:p>
            <a:r>
              <a:rPr lang="en-US" dirty="0"/>
              <a:t>Next Time</a:t>
            </a:r>
          </a:p>
        </p:txBody>
      </p:sp>
      <p:sp>
        <p:nvSpPr>
          <p:cNvPr id="3" name="Content Placeholder 2">
            <a:extLst>
              <a:ext uri="{FF2B5EF4-FFF2-40B4-BE49-F238E27FC236}">
                <a16:creationId xmlns:a16="http://schemas.microsoft.com/office/drawing/2014/main" id="{B63D4E46-6D86-3049-99A3-97BBAAB77A1E}"/>
              </a:ext>
            </a:extLst>
          </p:cNvPr>
          <p:cNvSpPr>
            <a:spLocks noGrp="1"/>
          </p:cNvSpPr>
          <p:nvPr>
            <p:ph sz="quarter" idx="13"/>
          </p:nvPr>
        </p:nvSpPr>
        <p:spPr>
          <a:xfrm>
            <a:off x="869156" y="1195551"/>
            <a:ext cx="10453688" cy="1752326"/>
          </a:xfrm>
        </p:spPr>
        <p:txBody>
          <a:bodyPr>
            <a:normAutofit/>
          </a:bodyPr>
          <a:lstStyle/>
          <a:p>
            <a:pPr marL="0" indent="0" algn="ctr">
              <a:buNone/>
            </a:pPr>
            <a:r>
              <a:rPr lang="en-US" sz="3600" b="1" dirty="0"/>
              <a:t>In the Zone:</a:t>
            </a:r>
            <a:br>
              <a:rPr lang="en-US" sz="3600" b="1" dirty="0"/>
            </a:br>
            <a:r>
              <a:rPr lang="en-US" sz="3600" b="1" dirty="0"/>
              <a:t>Challenge and Support Growth</a:t>
            </a:r>
            <a:endParaRPr lang="en-US" sz="3600" dirty="0"/>
          </a:p>
        </p:txBody>
      </p:sp>
      <p:grpSp>
        <p:nvGrpSpPr>
          <p:cNvPr id="10" name="Group 9">
            <a:extLst>
              <a:ext uri="{FF2B5EF4-FFF2-40B4-BE49-F238E27FC236}">
                <a16:creationId xmlns:a16="http://schemas.microsoft.com/office/drawing/2014/main" id="{C8ECA366-6BDA-284A-A61C-2437591AF3CA}"/>
              </a:ext>
            </a:extLst>
          </p:cNvPr>
          <p:cNvGrpSpPr/>
          <p:nvPr/>
        </p:nvGrpSpPr>
        <p:grpSpPr>
          <a:xfrm>
            <a:off x="2903485" y="1883007"/>
            <a:ext cx="6391524" cy="3327100"/>
            <a:chOff x="2903485" y="1883007"/>
            <a:chExt cx="6391524" cy="3327100"/>
          </a:xfrm>
        </p:grpSpPr>
        <p:pic>
          <p:nvPicPr>
            <p:cNvPr id="5" name="Picture 4">
              <a:extLst>
                <a:ext uri="{FF2B5EF4-FFF2-40B4-BE49-F238E27FC236}">
                  <a16:creationId xmlns:a16="http://schemas.microsoft.com/office/drawing/2014/main" id="{51A0132F-07D6-3F4B-B488-03D3506ACB65}"/>
                </a:ext>
              </a:extLst>
            </p:cNvPr>
            <p:cNvPicPr>
              <a:picLocks noChangeAspect="1"/>
            </p:cNvPicPr>
            <p:nvPr/>
          </p:nvPicPr>
          <p:blipFill>
            <a:blip r:embed="rId3"/>
            <a:stretch>
              <a:fillRect/>
            </a:stretch>
          </p:blipFill>
          <p:spPr>
            <a:xfrm>
              <a:off x="2903485" y="1883007"/>
              <a:ext cx="3188499" cy="3188499"/>
            </a:xfrm>
            <a:prstGeom prst="rect">
              <a:avLst/>
            </a:prstGeom>
          </p:spPr>
        </p:pic>
        <p:pic>
          <p:nvPicPr>
            <p:cNvPr id="7" name="Picture 6">
              <a:extLst>
                <a:ext uri="{FF2B5EF4-FFF2-40B4-BE49-F238E27FC236}">
                  <a16:creationId xmlns:a16="http://schemas.microsoft.com/office/drawing/2014/main" id="{AB00BDB3-12C5-7746-B8B3-CA9CA364DFC6}"/>
                </a:ext>
              </a:extLst>
            </p:cNvPr>
            <p:cNvPicPr>
              <a:picLocks noChangeAspect="1"/>
            </p:cNvPicPr>
            <p:nvPr/>
          </p:nvPicPr>
          <p:blipFill>
            <a:blip r:embed="rId4"/>
            <a:stretch>
              <a:fillRect/>
            </a:stretch>
          </p:blipFill>
          <p:spPr>
            <a:xfrm>
              <a:off x="6106510" y="1893517"/>
              <a:ext cx="3188499" cy="3188499"/>
            </a:xfrm>
            <a:prstGeom prst="rect">
              <a:avLst/>
            </a:prstGeom>
          </p:spPr>
        </p:pic>
        <p:sp>
          <p:nvSpPr>
            <p:cNvPr id="8" name="TextBox 7">
              <a:extLst>
                <a:ext uri="{FF2B5EF4-FFF2-40B4-BE49-F238E27FC236}">
                  <a16:creationId xmlns:a16="http://schemas.microsoft.com/office/drawing/2014/main" id="{DF619780-29B9-094F-AFF3-AE92365D9A6F}"/>
                </a:ext>
              </a:extLst>
            </p:cNvPr>
            <p:cNvSpPr txBox="1"/>
            <p:nvPr/>
          </p:nvSpPr>
          <p:spPr>
            <a:xfrm>
              <a:off x="3451955" y="4563775"/>
              <a:ext cx="2091558" cy="646331"/>
            </a:xfrm>
            <a:prstGeom prst="rect">
              <a:avLst/>
            </a:prstGeom>
            <a:noFill/>
          </p:spPr>
          <p:txBody>
            <a:bodyPr wrap="square" rtlCol="0">
              <a:spAutoFit/>
            </a:bodyPr>
            <a:lstStyle/>
            <a:p>
              <a:pPr algn="ctr"/>
              <a:r>
                <a:rPr lang="en-US" sz="1800" dirty="0"/>
                <a:t>CHALLENGE GROWTH</a:t>
              </a:r>
            </a:p>
          </p:txBody>
        </p:sp>
        <p:sp>
          <p:nvSpPr>
            <p:cNvPr id="9" name="TextBox 8">
              <a:extLst>
                <a:ext uri="{FF2B5EF4-FFF2-40B4-BE49-F238E27FC236}">
                  <a16:creationId xmlns:a16="http://schemas.microsoft.com/office/drawing/2014/main" id="{AFB685FB-8E72-7C4E-BFE2-DB21FD0B251D}"/>
                </a:ext>
              </a:extLst>
            </p:cNvPr>
            <p:cNvSpPr txBox="1"/>
            <p:nvPr/>
          </p:nvSpPr>
          <p:spPr>
            <a:xfrm>
              <a:off x="6699936" y="4563776"/>
              <a:ext cx="2091558" cy="646331"/>
            </a:xfrm>
            <a:prstGeom prst="rect">
              <a:avLst/>
            </a:prstGeom>
            <a:noFill/>
          </p:spPr>
          <p:txBody>
            <a:bodyPr wrap="square" rtlCol="0">
              <a:spAutoFit/>
            </a:bodyPr>
            <a:lstStyle/>
            <a:p>
              <a:pPr algn="ctr"/>
              <a:r>
                <a:rPr lang="en-US" sz="1800" dirty="0"/>
                <a:t>PROVIDE SUPPORT</a:t>
              </a:r>
            </a:p>
          </p:txBody>
        </p:sp>
      </p:grpSp>
      <p:sp>
        <p:nvSpPr>
          <p:cNvPr id="12" name="Rectangle 11">
            <a:extLst>
              <a:ext uri="{FF2B5EF4-FFF2-40B4-BE49-F238E27FC236}">
                <a16:creationId xmlns:a16="http://schemas.microsoft.com/office/drawing/2014/main" id="{1AF92C52-CDC6-954E-9D02-3F95E8C89AD2}"/>
              </a:ext>
            </a:extLst>
          </p:cNvPr>
          <p:cNvSpPr/>
          <p:nvPr/>
        </p:nvSpPr>
        <p:spPr>
          <a:xfrm>
            <a:off x="2460660" y="5328746"/>
            <a:ext cx="7262648" cy="1403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solidFill>
                  <a:srgbClr val="4B6D58"/>
                </a:solidFill>
              </a:rPr>
              <a:t>Add information about your next session here.</a:t>
            </a:r>
          </a:p>
          <a:p>
            <a:pPr algn="ctr">
              <a:lnSpc>
                <a:spcPct val="120000"/>
              </a:lnSpc>
            </a:pPr>
            <a:r>
              <a:rPr lang="en-US" sz="2000" dirty="0">
                <a:solidFill>
                  <a:srgbClr val="4B6D58"/>
                </a:solidFill>
              </a:rPr>
              <a:t>Or delete this box.</a:t>
            </a:r>
          </a:p>
        </p:txBody>
      </p:sp>
    </p:spTree>
    <p:extLst>
      <p:ext uri="{BB962C8B-B14F-4D97-AF65-F5344CB8AC3E}">
        <p14:creationId xmlns:p14="http://schemas.microsoft.com/office/powerpoint/2010/main" val="526920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2444FA-70A1-F146-9FF7-5669C05C8288}"/>
              </a:ext>
            </a:extLst>
          </p:cNvPr>
          <p:cNvSpPr>
            <a:spLocks noGrp="1"/>
          </p:cNvSpPr>
          <p:nvPr>
            <p:ph type="sldNum" sz="quarter" idx="12"/>
          </p:nvPr>
        </p:nvSpPr>
        <p:spPr/>
        <p:txBody>
          <a:bodyPr/>
          <a:lstStyle/>
          <a:p>
            <a:fld id="{511C3435-5B76-6D45-886D-F72BCEC2812A}" type="slidenum">
              <a:rPr lang="en-US" smtClean="0"/>
              <a:t>35</a:t>
            </a:fld>
            <a:endParaRPr lang="en-US" dirty="0"/>
          </a:p>
        </p:txBody>
      </p:sp>
      <p:pic>
        <p:nvPicPr>
          <p:cNvPr id="4" name="Picture 3">
            <a:extLst>
              <a:ext uri="{FF2B5EF4-FFF2-40B4-BE49-F238E27FC236}">
                <a16:creationId xmlns:a16="http://schemas.microsoft.com/office/drawing/2014/main" id="{27871FED-429B-B844-BFF9-18EC959F9E46}"/>
              </a:ext>
            </a:extLst>
          </p:cNvPr>
          <p:cNvPicPr>
            <a:picLocks noChangeAspect="1"/>
          </p:cNvPicPr>
          <p:nvPr/>
        </p:nvPicPr>
        <p:blipFill>
          <a:blip r:embed="rId3"/>
          <a:stretch>
            <a:fillRect/>
          </a:stretch>
        </p:blipFill>
        <p:spPr>
          <a:xfrm>
            <a:off x="3920330" y="1569907"/>
            <a:ext cx="4808539" cy="3718185"/>
          </a:xfrm>
          <a:prstGeom prst="rect">
            <a:avLst/>
          </a:prstGeom>
        </p:spPr>
      </p:pic>
      <p:sp>
        <p:nvSpPr>
          <p:cNvPr id="8" name="TextBox 7">
            <a:extLst>
              <a:ext uri="{FF2B5EF4-FFF2-40B4-BE49-F238E27FC236}">
                <a16:creationId xmlns:a16="http://schemas.microsoft.com/office/drawing/2014/main" id="{1A0AEE89-7627-7D48-92C4-149F300B2679}"/>
              </a:ext>
            </a:extLst>
          </p:cNvPr>
          <p:cNvSpPr txBox="1"/>
          <p:nvPr/>
        </p:nvSpPr>
        <p:spPr>
          <a:xfrm>
            <a:off x="1452798" y="5525912"/>
            <a:ext cx="10343212" cy="954107"/>
          </a:xfrm>
          <a:prstGeom prst="rect">
            <a:avLst/>
          </a:prstGeom>
          <a:noFill/>
        </p:spPr>
        <p:txBody>
          <a:bodyPr wrap="square" rtlCol="0">
            <a:spAutoFit/>
          </a:bodyPr>
          <a:lstStyle/>
          <a:p>
            <a:r>
              <a:rPr lang="en-US" dirty="0"/>
              <a:t>Keep Connected Online is a resource developed by Search Institute, a non-profit organization that partners with schools, youth programs, community coalitions, and other organizations to conduct and apply research that promotes positive youth development and advances equity. Copyright © 2021. It may be used only by facilitators who have been trained by Search Institute. For more information, visit www.KeepConnected.info/family-engagement-programs/</a:t>
            </a:r>
          </a:p>
        </p:txBody>
      </p:sp>
    </p:spTree>
    <p:extLst>
      <p:ext uri="{BB962C8B-B14F-4D97-AF65-F5344CB8AC3E}">
        <p14:creationId xmlns:p14="http://schemas.microsoft.com/office/powerpoint/2010/main" val="15147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0D5AC-DBCD-F54E-944D-4E3B86CD368F}"/>
              </a:ext>
            </a:extLst>
          </p:cNvPr>
          <p:cNvSpPr>
            <a:spLocks noGrp="1"/>
          </p:cNvSpPr>
          <p:nvPr>
            <p:ph type="title"/>
          </p:nvPr>
        </p:nvSpPr>
        <p:spPr>
          <a:xfrm>
            <a:off x="5386388" y="136525"/>
            <a:ext cx="5967411" cy="690193"/>
          </a:xfrm>
        </p:spPr>
        <p:txBody>
          <a:bodyPr/>
          <a:lstStyle/>
          <a:p>
            <a:r>
              <a:rPr lang="en-US" sz="3600" dirty="0"/>
              <a:t>Introductions</a:t>
            </a:r>
          </a:p>
        </p:txBody>
      </p:sp>
      <p:sp>
        <p:nvSpPr>
          <p:cNvPr id="3" name="Slide Number Placeholder 2">
            <a:extLst>
              <a:ext uri="{FF2B5EF4-FFF2-40B4-BE49-F238E27FC236}">
                <a16:creationId xmlns:a16="http://schemas.microsoft.com/office/drawing/2014/main" id="{EAFD1124-0D17-0C4D-9CC0-513F52112FA7}"/>
              </a:ext>
            </a:extLst>
          </p:cNvPr>
          <p:cNvSpPr>
            <a:spLocks noGrp="1"/>
          </p:cNvSpPr>
          <p:nvPr>
            <p:ph type="sldNum" sz="quarter" idx="11"/>
          </p:nvPr>
        </p:nvSpPr>
        <p:spPr/>
        <p:txBody>
          <a:bodyPr/>
          <a:lstStyle/>
          <a:p>
            <a:fld id="{511C3435-5B76-6D45-886D-F72BCEC2812A}" type="slidenum">
              <a:rPr lang="en-US" smtClean="0"/>
              <a:t>4</a:t>
            </a:fld>
            <a:endParaRPr lang="en-US"/>
          </a:p>
        </p:txBody>
      </p:sp>
      <p:sp>
        <p:nvSpPr>
          <p:cNvPr id="4" name="Content Placeholder 3">
            <a:extLst>
              <a:ext uri="{FF2B5EF4-FFF2-40B4-BE49-F238E27FC236}">
                <a16:creationId xmlns:a16="http://schemas.microsoft.com/office/drawing/2014/main" id="{1869F583-B1E2-5447-A31E-37E584F34CDA}"/>
              </a:ext>
            </a:extLst>
          </p:cNvPr>
          <p:cNvSpPr>
            <a:spLocks noGrp="1"/>
          </p:cNvSpPr>
          <p:nvPr>
            <p:ph sz="quarter" idx="12"/>
          </p:nvPr>
        </p:nvSpPr>
        <p:spPr>
          <a:xfrm>
            <a:off x="5386388" y="1204587"/>
            <a:ext cx="6805612" cy="4006850"/>
          </a:xfrm>
        </p:spPr>
        <p:txBody>
          <a:bodyPr/>
          <a:lstStyle/>
          <a:p>
            <a:pPr marL="571500" indent="-571500">
              <a:spcBef>
                <a:spcPts val="1800"/>
              </a:spcBef>
              <a:buFont typeface="Arial" panose="020B0604020202020204" pitchFamily="34" charset="0"/>
              <a:buChar char="•"/>
            </a:pPr>
            <a:r>
              <a:rPr lang="en-US" sz="3600" dirty="0"/>
              <a:t>Your first name</a:t>
            </a:r>
          </a:p>
          <a:p>
            <a:pPr marL="571500" indent="-571500">
              <a:spcBef>
                <a:spcPts val="1800"/>
              </a:spcBef>
              <a:buFont typeface="Arial" panose="020B0604020202020204" pitchFamily="34" charset="0"/>
              <a:buChar char="•"/>
            </a:pPr>
            <a:r>
              <a:rPr lang="en-US" dirty="0"/>
              <a:t>Instead of your last name,</a:t>
            </a:r>
            <a:br>
              <a:rPr lang="en-US" dirty="0"/>
            </a:br>
            <a:r>
              <a:rPr lang="en-US" sz="3600" dirty="0"/>
              <a:t>the last thing you ate</a:t>
            </a:r>
            <a:br>
              <a:rPr lang="en-US" sz="3600" dirty="0"/>
            </a:br>
            <a:r>
              <a:rPr lang="en-US" dirty="0"/>
              <a:t>Example: “Sandra Enchilada”</a:t>
            </a:r>
          </a:p>
          <a:p>
            <a:pPr marL="571500" indent="-571500">
              <a:spcBef>
                <a:spcPts val="1800"/>
              </a:spcBef>
              <a:buFont typeface="Arial" panose="020B0604020202020204" pitchFamily="34" charset="0"/>
              <a:buChar char="•"/>
            </a:pPr>
            <a:endParaRPr lang="en-US" sz="3600" dirty="0"/>
          </a:p>
          <a:p>
            <a:pPr marL="571500" indent="-571500">
              <a:spcBef>
                <a:spcPts val="1800"/>
              </a:spcBef>
              <a:buFont typeface="Arial" panose="020B0604020202020204" pitchFamily="34" charset="0"/>
              <a:buChar char="•"/>
            </a:pPr>
            <a:r>
              <a:rPr lang="en-US" sz="3600" dirty="0"/>
              <a:t>Pick who you want to go next</a:t>
            </a:r>
          </a:p>
        </p:txBody>
      </p:sp>
      <p:pic>
        <p:nvPicPr>
          <p:cNvPr id="7" name="Picture 6">
            <a:extLst>
              <a:ext uri="{FF2B5EF4-FFF2-40B4-BE49-F238E27FC236}">
                <a16:creationId xmlns:a16="http://schemas.microsoft.com/office/drawing/2014/main" id="{9C174C89-3156-1B41-8AF2-A83874B2D0E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627" b="96418" l="10000" r="90000">
                        <a14:foregroundMark x1="33300" y1="4627" x2="33300" y2="4627"/>
                        <a14:foregroundMark x1="42200" y1="18209" x2="42200" y2="18209"/>
                        <a14:foregroundMark x1="34000" y1="7910" x2="38700" y2="7164"/>
                        <a14:foregroundMark x1="38700" y1="7164" x2="44700" y2="7612"/>
                        <a14:foregroundMark x1="44700" y1="7612" x2="50900" y2="14478"/>
                        <a14:foregroundMark x1="50900" y1="14478" x2="52100" y2="22090"/>
                        <a14:foregroundMark x1="52100" y1="22090" x2="48000" y2="28358"/>
                        <a14:foregroundMark x1="48000" y1="28358" x2="36100" y2="31642"/>
                        <a14:foregroundMark x1="36100" y1="31642" x2="34200" y2="24478"/>
                        <a14:foregroundMark x1="34200" y1="24478" x2="34400" y2="17313"/>
                        <a14:foregroundMark x1="34400" y1="17313" x2="43500" y2="7612"/>
                        <a14:foregroundMark x1="43500" y1="7612" x2="43700" y2="7612"/>
                        <a14:foregroundMark x1="42100" y1="34925" x2="41900" y2="43881"/>
                        <a14:foregroundMark x1="54600" y1="30896" x2="58800" y2="30149"/>
                        <a14:foregroundMark x1="66500" y1="45970" x2="58100" y2="34627"/>
                        <a14:foregroundMark x1="58100" y1="34627" x2="57200" y2="31791"/>
                        <a14:foregroundMark x1="44700" y1="50597" x2="56800" y2="35970"/>
                        <a14:foregroundMark x1="47400" y1="54478" x2="62800" y2="39403"/>
                        <a14:foregroundMark x1="47900" y1="99701" x2="52300" y2="96418"/>
                        <a14:foregroundMark x1="52300" y1="96418" x2="57100" y2="89701"/>
                      </a14:backgroundRemoval>
                    </a14:imgEffect>
                  </a14:imgLayer>
                </a14:imgProps>
              </a:ext>
              <a:ext uri="{28A0092B-C50C-407E-A947-70E740481C1C}">
                <a14:useLocalDpi xmlns:a14="http://schemas.microsoft.com/office/drawing/2010/main"/>
              </a:ext>
            </a:extLst>
          </a:blip>
          <a:srcRect r="14568"/>
          <a:stretch/>
        </p:blipFill>
        <p:spPr>
          <a:xfrm>
            <a:off x="-1578840" y="136525"/>
            <a:ext cx="6752089" cy="5295305"/>
          </a:xfrm>
          <a:prstGeom prst="rect">
            <a:avLst/>
          </a:prstGeom>
        </p:spPr>
      </p:pic>
    </p:spTree>
    <p:extLst>
      <p:ext uri="{BB962C8B-B14F-4D97-AF65-F5344CB8AC3E}">
        <p14:creationId xmlns:p14="http://schemas.microsoft.com/office/powerpoint/2010/main" val="333451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356B-B2B2-BD41-8692-E0F1D4539048}"/>
              </a:ext>
            </a:extLst>
          </p:cNvPr>
          <p:cNvSpPr>
            <a:spLocks noGrp="1"/>
          </p:cNvSpPr>
          <p:nvPr>
            <p:ph type="title"/>
          </p:nvPr>
        </p:nvSpPr>
        <p:spPr/>
        <p:txBody>
          <a:bodyPr/>
          <a:lstStyle/>
          <a:p>
            <a:r>
              <a:rPr lang="en-US" dirty="0"/>
              <a:t>Our Expectations of Each Other</a:t>
            </a:r>
          </a:p>
        </p:txBody>
      </p:sp>
      <p:sp>
        <p:nvSpPr>
          <p:cNvPr id="3" name="Content Placeholder 2">
            <a:extLst>
              <a:ext uri="{FF2B5EF4-FFF2-40B4-BE49-F238E27FC236}">
                <a16:creationId xmlns:a16="http://schemas.microsoft.com/office/drawing/2014/main" id="{3E97B556-126D-6B44-9E4A-42443ADDE7DD}"/>
              </a:ext>
            </a:extLst>
          </p:cNvPr>
          <p:cNvSpPr>
            <a:spLocks noGrp="1"/>
          </p:cNvSpPr>
          <p:nvPr>
            <p:ph sz="quarter" idx="13"/>
          </p:nvPr>
        </p:nvSpPr>
        <p:spPr/>
        <p:txBody>
          <a:bodyPr/>
          <a:lstStyle/>
          <a:p>
            <a:endParaRPr lang="en-US" dirty="0"/>
          </a:p>
        </p:txBody>
      </p:sp>
      <p:sp>
        <p:nvSpPr>
          <p:cNvPr id="4" name="TextBox 3">
            <a:extLst>
              <a:ext uri="{FF2B5EF4-FFF2-40B4-BE49-F238E27FC236}">
                <a16:creationId xmlns:a16="http://schemas.microsoft.com/office/drawing/2014/main" id="{76B8BE05-0BC3-AE44-8E45-4B6725F7F52E}"/>
              </a:ext>
            </a:extLst>
          </p:cNvPr>
          <p:cNvSpPr txBox="1"/>
          <p:nvPr/>
        </p:nvSpPr>
        <p:spPr>
          <a:xfrm rot="19672510">
            <a:off x="3740149" y="3220154"/>
            <a:ext cx="5168900" cy="1200329"/>
          </a:xfrm>
          <a:prstGeom prst="rect">
            <a:avLst/>
          </a:prstGeom>
          <a:noFill/>
        </p:spPr>
        <p:txBody>
          <a:bodyPr wrap="square" rtlCol="0">
            <a:spAutoFit/>
          </a:bodyPr>
          <a:lstStyle/>
          <a:p>
            <a:pPr algn="ctr"/>
            <a:r>
              <a:rPr lang="en-US" sz="2400" dirty="0">
                <a:solidFill>
                  <a:srgbClr val="FF0000"/>
                </a:solidFill>
              </a:rPr>
              <a:t>FILL IN THIS SLIDE BASED ON THE YOUTH EXPECTATIONS FROM SESSION #1</a:t>
            </a:r>
          </a:p>
        </p:txBody>
      </p:sp>
    </p:spTree>
    <p:extLst>
      <p:ext uri="{BB962C8B-B14F-4D97-AF65-F5344CB8AC3E}">
        <p14:creationId xmlns:p14="http://schemas.microsoft.com/office/powerpoint/2010/main" val="274248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B47FD7F-956C-E545-A581-D5D54D6D2B09}"/>
              </a:ext>
            </a:extLst>
          </p:cNvPr>
          <p:cNvSpPr>
            <a:spLocks noGrp="1"/>
          </p:cNvSpPr>
          <p:nvPr>
            <p:ph sz="quarter" idx="13"/>
          </p:nvPr>
        </p:nvSpPr>
        <p:spPr/>
        <p:txBody>
          <a:bodyPr>
            <a:normAutofit/>
          </a:bodyPr>
          <a:lstStyle/>
          <a:p>
            <a:pPr marL="514350" lvl="0" indent="-514350">
              <a:lnSpc>
                <a:spcPct val="120000"/>
              </a:lnSpc>
              <a:spcBef>
                <a:spcPts val="1800"/>
              </a:spcBef>
              <a:buFont typeface="+mj-lt"/>
              <a:buAutoNum type="arabicPeriod"/>
            </a:pPr>
            <a:r>
              <a:rPr lang="en-US" sz="2400" dirty="0"/>
              <a:t>All of us </a:t>
            </a:r>
            <a:r>
              <a:rPr lang="en-US" sz="2400" b="1" dirty="0"/>
              <a:t>care about each other </a:t>
            </a:r>
            <a:r>
              <a:rPr lang="en-US" sz="2400" dirty="0"/>
              <a:t>in our families.</a:t>
            </a:r>
          </a:p>
          <a:p>
            <a:pPr marL="514350" lvl="0" indent="-514350">
              <a:lnSpc>
                <a:spcPct val="120000"/>
              </a:lnSpc>
              <a:spcBef>
                <a:spcPts val="1800"/>
              </a:spcBef>
              <a:buFont typeface="+mj-lt"/>
              <a:buAutoNum type="arabicPeriod"/>
            </a:pPr>
            <a:r>
              <a:rPr lang="en-US" sz="2400" dirty="0"/>
              <a:t>Every family has </a:t>
            </a:r>
            <a:r>
              <a:rPr lang="en-US" sz="2400" b="1" dirty="0"/>
              <a:t>power dynamics, </a:t>
            </a:r>
            <a:r>
              <a:rPr lang="en-US" sz="2400" dirty="0"/>
              <a:t>such as decision making and responsibilities. Each family is different.</a:t>
            </a:r>
          </a:p>
          <a:p>
            <a:pPr marL="514350" lvl="0" indent="-514350">
              <a:lnSpc>
                <a:spcPct val="120000"/>
              </a:lnSpc>
              <a:spcBef>
                <a:spcPts val="1800"/>
              </a:spcBef>
              <a:buFont typeface="+mj-lt"/>
              <a:buAutoNum type="arabicPeriod"/>
            </a:pPr>
            <a:r>
              <a:rPr lang="en-US" sz="2400" dirty="0"/>
              <a:t>As our kids grow up: </a:t>
            </a:r>
          </a:p>
          <a:p>
            <a:pPr marL="800100" lvl="1" indent="-342900">
              <a:lnSpc>
                <a:spcPct val="120000"/>
              </a:lnSpc>
              <a:spcBef>
                <a:spcPts val="1200"/>
              </a:spcBef>
            </a:pPr>
            <a:r>
              <a:rPr lang="en-US" dirty="0"/>
              <a:t>Expressing care can become more </a:t>
            </a:r>
            <a:r>
              <a:rPr lang="en-US" b="1" dirty="0"/>
              <a:t>awkward</a:t>
            </a:r>
            <a:r>
              <a:rPr lang="en-US" dirty="0"/>
              <a:t>.</a:t>
            </a:r>
          </a:p>
          <a:p>
            <a:pPr marL="800100" lvl="1" indent="-342900">
              <a:lnSpc>
                <a:spcPct val="120000"/>
              </a:lnSpc>
              <a:spcBef>
                <a:spcPts val="1200"/>
              </a:spcBef>
            </a:pPr>
            <a:r>
              <a:rPr lang="en-US" dirty="0"/>
              <a:t>Power issues can turn into </a:t>
            </a:r>
            <a:r>
              <a:rPr lang="en-US" b="1" dirty="0"/>
              <a:t>power struggles </a:t>
            </a:r>
            <a:r>
              <a:rPr lang="en-US" dirty="0"/>
              <a:t>or conflicts.</a:t>
            </a:r>
          </a:p>
          <a:p>
            <a:pPr marL="514350" lvl="0" indent="-514350">
              <a:lnSpc>
                <a:spcPct val="120000"/>
              </a:lnSpc>
              <a:spcBef>
                <a:spcPts val="1800"/>
              </a:spcBef>
              <a:buFont typeface="+mj-lt"/>
              <a:buAutoNum type="arabicPeriod"/>
            </a:pPr>
            <a:r>
              <a:rPr lang="en-US" sz="2400" dirty="0"/>
              <a:t>We can learn practical ways to express care and share power that make them </a:t>
            </a:r>
            <a:r>
              <a:rPr lang="en-US" sz="2400" b="1" dirty="0"/>
              <a:t>enriching and enjoyable parts of family life.</a:t>
            </a:r>
            <a:endParaRPr lang="en-US" sz="2400" dirty="0"/>
          </a:p>
        </p:txBody>
      </p:sp>
      <p:sp>
        <p:nvSpPr>
          <p:cNvPr id="8" name="Title 7">
            <a:extLst>
              <a:ext uri="{FF2B5EF4-FFF2-40B4-BE49-F238E27FC236}">
                <a16:creationId xmlns:a16="http://schemas.microsoft.com/office/drawing/2014/main" id="{F6FACF41-9469-684D-BBDB-02D18866E815}"/>
              </a:ext>
            </a:extLst>
          </p:cNvPr>
          <p:cNvSpPr>
            <a:spLocks noGrp="1"/>
          </p:cNvSpPr>
          <p:nvPr>
            <p:ph type="title"/>
          </p:nvPr>
        </p:nvSpPr>
        <p:spPr/>
        <p:txBody>
          <a:bodyPr/>
          <a:lstStyle/>
          <a:p>
            <a:r>
              <a:rPr lang="en-US" dirty="0"/>
              <a:t>Key Ideas for Session 2</a:t>
            </a:r>
          </a:p>
        </p:txBody>
      </p:sp>
      <p:sp>
        <p:nvSpPr>
          <p:cNvPr id="3" name="Slide Number Placeholder 2">
            <a:extLst>
              <a:ext uri="{FF2B5EF4-FFF2-40B4-BE49-F238E27FC236}">
                <a16:creationId xmlns:a16="http://schemas.microsoft.com/office/drawing/2014/main" id="{092E3990-FCEA-5E4A-999C-837B9F310586}"/>
              </a:ext>
            </a:extLst>
          </p:cNvPr>
          <p:cNvSpPr>
            <a:spLocks noGrp="1"/>
          </p:cNvSpPr>
          <p:nvPr>
            <p:ph type="sldNum" sz="quarter" idx="12"/>
          </p:nvPr>
        </p:nvSpPr>
        <p:spPr/>
        <p:txBody>
          <a:bodyPr/>
          <a:lstStyle/>
          <a:p>
            <a:fld id="{511C3435-5B76-6D45-886D-F72BCEC2812A}" type="slidenum">
              <a:rPr lang="en-US" smtClean="0"/>
              <a:t>6</a:t>
            </a:fld>
            <a:endParaRPr lang="en-US"/>
          </a:p>
        </p:txBody>
      </p:sp>
    </p:spTree>
    <p:extLst>
      <p:ext uri="{BB962C8B-B14F-4D97-AF65-F5344CB8AC3E}">
        <p14:creationId xmlns:p14="http://schemas.microsoft.com/office/powerpoint/2010/main" val="94711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49A24-87DF-CA4C-BFC8-09FA2AF96882}"/>
              </a:ext>
            </a:extLst>
          </p:cNvPr>
          <p:cNvSpPr>
            <a:spLocks noGrp="1"/>
          </p:cNvSpPr>
          <p:nvPr>
            <p:ph type="title"/>
          </p:nvPr>
        </p:nvSpPr>
        <p:spPr>
          <a:xfrm>
            <a:off x="5410200" y="175754"/>
            <a:ext cx="9918699" cy="690193"/>
          </a:xfrm>
        </p:spPr>
        <p:txBody>
          <a:bodyPr/>
          <a:lstStyle/>
          <a:p>
            <a:r>
              <a:rPr lang="en-US" dirty="0"/>
              <a:t>Highs and Lows</a:t>
            </a:r>
          </a:p>
        </p:txBody>
      </p:sp>
      <p:pic>
        <p:nvPicPr>
          <p:cNvPr id="5" name="Content Placeholder 4">
            <a:extLst>
              <a:ext uri="{FF2B5EF4-FFF2-40B4-BE49-F238E27FC236}">
                <a16:creationId xmlns:a16="http://schemas.microsoft.com/office/drawing/2014/main" id="{180668B4-9C2C-2240-944E-98E9377D3705}"/>
              </a:ext>
            </a:extLst>
          </p:cNvPr>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backgroundRemoval t="10064" b="32588" l="9744" r="89776">
                        <a14:foregroundMark x1="19169" y1="21565" x2="19169" y2="21565"/>
                        <a14:foregroundMark x1="21885" y1="32428" x2="21885" y2="32428"/>
                        <a14:foregroundMark x1="19169" y1="32588" x2="19169" y2="32588"/>
                        <a14:foregroundMark x1="33387" y1="27796" x2="33387" y2="27796"/>
                        <a14:foregroundMark x1="35942" y1="20447" x2="35942" y2="20447"/>
                        <a14:foregroundMark x1="58626" y1="10224" x2="58626" y2="10224"/>
                        <a14:foregroundMark x1="59744" y1="14696" x2="59744" y2="14696"/>
                        <a14:foregroundMark x1="59425" y1="24281" x2="59425" y2="24281"/>
                        <a14:foregroundMark x1="75240" y1="20288" x2="75240" y2="20288"/>
                        <a14:foregroundMark x1="80192" y1="27636" x2="80192" y2="27636"/>
                        <a14:foregroundMark x1="79393" y1="21725" x2="79393" y2="21725"/>
                        <a14:foregroundMark x1="85942" y1="29233" x2="85942" y2="29233"/>
                        <a14:foregroundMark x1="85623" y1="27955" x2="85623" y2="27955"/>
                        <a14:foregroundMark x1="85144" y1="31470" x2="85144" y2="31470"/>
                        <a14:foregroundMark x1="85463" y1="30831" x2="85623" y2="27157"/>
                        <a14:foregroundMark x1="64058" y1="31949" x2="63898" y2="25399"/>
                        <a14:foregroundMark x1="63898" y1="25399" x2="64058" y2="22204"/>
                        <a14:foregroundMark x1="18850" y1="32588" x2="12620" y2="31150"/>
                        <a14:foregroundMark x1="12620" y1="31150" x2="11502" y2="17572"/>
                        <a14:foregroundMark x1="11502" y1="17572" x2="11502" y2="14058"/>
                        <a14:foregroundMark x1="36581" y1="22045" x2="36581" y2="22045"/>
                      </a14:backgroundRemoval>
                    </a14:imgEffect>
                  </a14:imgLayer>
                </a14:imgProps>
              </a:ext>
              <a:ext uri="{28A0092B-C50C-407E-A947-70E740481C1C}">
                <a14:useLocalDpi xmlns:a14="http://schemas.microsoft.com/office/drawing/2010/main"/>
              </a:ext>
            </a:extLst>
          </a:blip>
          <a:srcRect l="8734" t="5839" r="10576" b="62575"/>
          <a:stretch/>
        </p:blipFill>
        <p:spPr>
          <a:xfrm rot="5400000">
            <a:off x="-515420" y="1978810"/>
            <a:ext cx="6034530" cy="2276566"/>
          </a:xfrm>
        </p:spPr>
      </p:pic>
      <p:sp>
        <p:nvSpPr>
          <p:cNvPr id="7" name="TextBox 6">
            <a:extLst>
              <a:ext uri="{FF2B5EF4-FFF2-40B4-BE49-F238E27FC236}">
                <a16:creationId xmlns:a16="http://schemas.microsoft.com/office/drawing/2014/main" id="{E126DFAE-B214-3F4F-801B-BA6F33B414BC}"/>
              </a:ext>
            </a:extLst>
          </p:cNvPr>
          <p:cNvSpPr txBox="1"/>
          <p:nvPr/>
        </p:nvSpPr>
        <p:spPr>
          <a:xfrm>
            <a:off x="5410200" y="1117600"/>
            <a:ext cx="6515100" cy="4742709"/>
          </a:xfrm>
          <a:prstGeom prst="rect">
            <a:avLst/>
          </a:prstGeom>
          <a:noFill/>
        </p:spPr>
        <p:txBody>
          <a:bodyPr wrap="square" rtlCol="0">
            <a:spAutoFit/>
          </a:bodyPr>
          <a:lstStyle/>
          <a:p>
            <a:pPr marL="342900" indent="-342900">
              <a:lnSpc>
                <a:spcPct val="120000"/>
              </a:lnSpc>
              <a:spcBef>
                <a:spcPts val="1800"/>
              </a:spcBef>
              <a:buFont typeface="+mj-lt"/>
              <a:buAutoNum type="arabicPeriod"/>
            </a:pPr>
            <a:r>
              <a:rPr lang="en-US" sz="2400" dirty="0"/>
              <a:t>Each person shares a high and a low</a:t>
            </a:r>
          </a:p>
          <a:p>
            <a:pPr marL="571500" lvl="2" indent="-228600">
              <a:lnSpc>
                <a:spcPct val="120000"/>
              </a:lnSpc>
              <a:spcBef>
                <a:spcPts val="600"/>
              </a:spcBef>
              <a:buFont typeface="Arial" panose="020B0604020202020204" pitchFamily="34" charset="0"/>
              <a:buChar char="•"/>
            </a:pPr>
            <a:r>
              <a:rPr lang="en-US" sz="2000" dirty="0"/>
              <a:t>Keep it brief (2-4 sentences)</a:t>
            </a:r>
          </a:p>
          <a:p>
            <a:pPr marL="571500" lvl="2" indent="-228600">
              <a:lnSpc>
                <a:spcPct val="120000"/>
              </a:lnSpc>
              <a:spcBef>
                <a:spcPts val="600"/>
              </a:spcBef>
              <a:buFont typeface="Arial" panose="020B0604020202020204" pitchFamily="34" charset="0"/>
              <a:buChar char="•"/>
            </a:pPr>
            <a:r>
              <a:rPr lang="en-US" sz="2000" dirty="0"/>
              <a:t>Share only what you what to share</a:t>
            </a:r>
          </a:p>
          <a:p>
            <a:pPr marL="571500" lvl="2" indent="-228600">
              <a:lnSpc>
                <a:spcPct val="120000"/>
              </a:lnSpc>
              <a:spcBef>
                <a:spcPts val="600"/>
              </a:spcBef>
              <a:buFont typeface="Arial" panose="020B0604020202020204" pitchFamily="34" charset="0"/>
              <a:buChar char="•"/>
            </a:pPr>
            <a:r>
              <a:rPr lang="en-US" sz="2000" dirty="0"/>
              <a:t>You may pass if you choose.</a:t>
            </a:r>
          </a:p>
          <a:p>
            <a:pPr marL="342900" indent="-342900">
              <a:lnSpc>
                <a:spcPct val="120000"/>
              </a:lnSpc>
              <a:spcBef>
                <a:spcPts val="1800"/>
              </a:spcBef>
              <a:buFont typeface="+mj-lt"/>
              <a:buAutoNum type="arabicPeriod"/>
            </a:pPr>
            <a:r>
              <a:rPr lang="en-US" sz="2400" dirty="0"/>
              <a:t>Others may respond with a word of support (“congratulations,” “I’m sorry”), but . . .</a:t>
            </a:r>
          </a:p>
          <a:p>
            <a:pPr marL="685800" indent="-284163">
              <a:lnSpc>
                <a:spcPct val="120000"/>
              </a:lnSpc>
              <a:spcBef>
                <a:spcPts val="600"/>
              </a:spcBef>
              <a:buFont typeface="Arial" panose="020B0604020202020204" pitchFamily="34" charset="0"/>
              <a:buChar char="•"/>
            </a:pPr>
            <a:r>
              <a:rPr lang="en-US" sz="2000" dirty="0"/>
              <a:t>Don’t interrupt</a:t>
            </a:r>
          </a:p>
          <a:p>
            <a:pPr marL="685800" indent="-284163">
              <a:lnSpc>
                <a:spcPct val="120000"/>
              </a:lnSpc>
              <a:spcBef>
                <a:spcPts val="600"/>
              </a:spcBef>
              <a:buFont typeface="Arial" panose="020B0604020202020204" pitchFamily="34" charset="0"/>
              <a:buChar char="•"/>
            </a:pPr>
            <a:r>
              <a:rPr lang="en-US" sz="2000" dirty="0"/>
              <a:t>Don’t ask a lot of questions</a:t>
            </a:r>
          </a:p>
          <a:p>
            <a:pPr marL="685800" indent="-284163">
              <a:lnSpc>
                <a:spcPct val="120000"/>
              </a:lnSpc>
              <a:spcBef>
                <a:spcPts val="600"/>
              </a:spcBef>
              <a:buFont typeface="Arial" panose="020B0604020202020204" pitchFamily="34" charset="0"/>
              <a:buChar char="•"/>
            </a:pPr>
            <a:r>
              <a:rPr lang="en-US" sz="2000" dirty="0"/>
              <a:t>Don’t take over with your own story</a:t>
            </a:r>
          </a:p>
          <a:p>
            <a:pPr marL="685800" indent="-284163">
              <a:lnSpc>
                <a:spcPct val="120000"/>
              </a:lnSpc>
              <a:spcBef>
                <a:spcPts val="600"/>
              </a:spcBef>
              <a:buFont typeface="Arial" panose="020B0604020202020204" pitchFamily="34" charset="0"/>
              <a:buChar char="•"/>
            </a:pPr>
            <a:r>
              <a:rPr lang="en-US" sz="2000" dirty="0"/>
              <a:t>Don’t give advice or try to “fix” a problem</a:t>
            </a:r>
          </a:p>
        </p:txBody>
      </p:sp>
      <p:sp>
        <p:nvSpPr>
          <p:cNvPr id="8" name="TextBox 7">
            <a:extLst>
              <a:ext uri="{FF2B5EF4-FFF2-40B4-BE49-F238E27FC236}">
                <a16:creationId xmlns:a16="http://schemas.microsoft.com/office/drawing/2014/main" id="{52EAEC1E-8C81-194B-A61D-F59FD3CC1B13}"/>
              </a:ext>
            </a:extLst>
          </p:cNvPr>
          <p:cNvSpPr txBox="1"/>
          <p:nvPr/>
        </p:nvSpPr>
        <p:spPr>
          <a:xfrm>
            <a:off x="3506316" y="140994"/>
            <a:ext cx="2010007" cy="1646605"/>
          </a:xfrm>
          <a:prstGeom prst="rect">
            <a:avLst/>
          </a:prstGeom>
          <a:noFill/>
        </p:spPr>
        <p:txBody>
          <a:bodyPr wrap="square" rtlCol="0">
            <a:spAutoFit/>
          </a:bodyPr>
          <a:lstStyle/>
          <a:p>
            <a:r>
              <a:rPr lang="en-US" sz="2400" b="1" dirty="0"/>
              <a:t>High</a:t>
            </a:r>
          </a:p>
          <a:p>
            <a:pPr>
              <a:spcBef>
                <a:spcPts val="600"/>
              </a:spcBef>
            </a:pPr>
            <a:r>
              <a:rPr lang="en-US" sz="1800" dirty="0"/>
              <a:t>A happy or fun experience in your life in the</a:t>
            </a:r>
            <a:br>
              <a:rPr lang="en-US" sz="1800" dirty="0"/>
            </a:br>
            <a:r>
              <a:rPr lang="en-US" sz="1800" dirty="0"/>
              <a:t>past week.</a:t>
            </a:r>
          </a:p>
        </p:txBody>
      </p:sp>
      <p:sp>
        <p:nvSpPr>
          <p:cNvPr id="9" name="TextBox 8">
            <a:extLst>
              <a:ext uri="{FF2B5EF4-FFF2-40B4-BE49-F238E27FC236}">
                <a16:creationId xmlns:a16="http://schemas.microsoft.com/office/drawing/2014/main" id="{16291588-EC5D-A84A-AA09-0319F770D629}"/>
              </a:ext>
            </a:extLst>
          </p:cNvPr>
          <p:cNvSpPr txBox="1"/>
          <p:nvPr/>
        </p:nvSpPr>
        <p:spPr>
          <a:xfrm>
            <a:off x="3506316" y="4902883"/>
            <a:ext cx="2010007" cy="1646605"/>
          </a:xfrm>
          <a:prstGeom prst="rect">
            <a:avLst/>
          </a:prstGeom>
          <a:noFill/>
        </p:spPr>
        <p:txBody>
          <a:bodyPr wrap="square" rtlCol="0">
            <a:spAutoFit/>
          </a:bodyPr>
          <a:lstStyle/>
          <a:p>
            <a:r>
              <a:rPr lang="en-US" sz="2400" b="1" dirty="0"/>
              <a:t>Low</a:t>
            </a:r>
          </a:p>
          <a:p>
            <a:pPr>
              <a:spcBef>
                <a:spcPts val="600"/>
              </a:spcBef>
            </a:pPr>
            <a:r>
              <a:rPr lang="en-US" sz="1800" dirty="0"/>
              <a:t>A sad or hard experience in your life in the past week.</a:t>
            </a:r>
          </a:p>
        </p:txBody>
      </p:sp>
    </p:spTree>
    <p:extLst>
      <p:ext uri="{BB962C8B-B14F-4D97-AF65-F5344CB8AC3E}">
        <p14:creationId xmlns:p14="http://schemas.microsoft.com/office/powerpoint/2010/main" val="4237921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7FEABD-26D1-8240-9A61-51B44E64BF36}"/>
              </a:ext>
            </a:extLst>
          </p:cNvPr>
          <p:cNvSpPr>
            <a:spLocks noGrp="1"/>
          </p:cNvSpPr>
          <p:nvPr>
            <p:ph type="title"/>
          </p:nvPr>
        </p:nvSpPr>
        <p:spPr>
          <a:xfrm>
            <a:off x="4133089" y="167856"/>
            <a:ext cx="7695510" cy="685482"/>
          </a:xfrm>
        </p:spPr>
        <p:txBody>
          <a:bodyPr/>
          <a:lstStyle/>
          <a:p>
            <a:pPr marL="15240" algn="ctr"/>
            <a:r>
              <a:rPr lang="en-US" sz="4400" i="1" dirty="0">
                <a:solidFill>
                  <a:schemeClr val="accent3"/>
                </a:solidFill>
              </a:rPr>
              <a:t>“Show me that I matter to you”</a:t>
            </a:r>
            <a:endParaRPr lang="en-US" dirty="0"/>
          </a:p>
        </p:txBody>
      </p:sp>
      <p:sp>
        <p:nvSpPr>
          <p:cNvPr id="7" name="Content Placeholder 6">
            <a:extLst>
              <a:ext uri="{FF2B5EF4-FFF2-40B4-BE49-F238E27FC236}">
                <a16:creationId xmlns:a16="http://schemas.microsoft.com/office/drawing/2014/main" id="{97B7BAFC-F296-1E4F-9BC1-17EE612D59ED}"/>
              </a:ext>
            </a:extLst>
          </p:cNvPr>
          <p:cNvSpPr>
            <a:spLocks noGrp="1"/>
          </p:cNvSpPr>
          <p:nvPr>
            <p:ph idx="1"/>
          </p:nvPr>
        </p:nvSpPr>
        <p:spPr>
          <a:xfrm>
            <a:off x="5392166" y="750441"/>
            <a:ext cx="6639911" cy="4651885"/>
          </a:xfrm>
        </p:spPr>
        <p:txBody>
          <a:bodyPr/>
          <a:lstStyle/>
          <a:p>
            <a:pPr marL="15240" indent="0">
              <a:spcBef>
                <a:spcPts val="1872"/>
              </a:spcBef>
              <a:buNone/>
            </a:pPr>
            <a:r>
              <a:rPr lang="en-US" sz="2400" dirty="0">
                <a:solidFill>
                  <a:schemeClr val="accent3"/>
                </a:solidFill>
              </a:rPr>
              <a:t>NOT ALL THE SAME: </a:t>
            </a:r>
            <a:r>
              <a:rPr lang="en-US" sz="2400" dirty="0"/>
              <a:t>Expressing care looks different in every family. We each do it different ways.</a:t>
            </a:r>
          </a:p>
          <a:p>
            <a:pPr marL="15240" indent="0">
              <a:spcBef>
                <a:spcPts val="1272"/>
              </a:spcBef>
              <a:buNone/>
            </a:pPr>
            <a:r>
              <a:rPr lang="en-US" sz="2400" dirty="0">
                <a:solidFill>
                  <a:schemeClr val="accent3"/>
                </a:solidFill>
              </a:rPr>
              <a:t>VALUABLE: </a:t>
            </a:r>
            <a:r>
              <a:rPr lang="en-US" sz="2400" dirty="0"/>
              <a:t>Caring parent-youth relationships help:</a:t>
            </a:r>
          </a:p>
          <a:p>
            <a:r>
              <a:rPr lang="en-US" sz="2400" dirty="0"/>
              <a:t>Deepen bonds with each other</a:t>
            </a:r>
          </a:p>
          <a:p>
            <a:r>
              <a:rPr lang="en-US" sz="2400" dirty="0"/>
              <a:t>Form relationships with other people</a:t>
            </a:r>
          </a:p>
          <a:p>
            <a:r>
              <a:rPr lang="en-US" sz="2400" dirty="0"/>
              <a:t>Reduce stress</a:t>
            </a:r>
          </a:p>
          <a:p>
            <a:r>
              <a:rPr lang="en-US" sz="2400" dirty="0"/>
              <a:t>Feel more confident</a:t>
            </a:r>
          </a:p>
        </p:txBody>
      </p:sp>
      <p:sp>
        <p:nvSpPr>
          <p:cNvPr id="8" name="Content Placeholder 7">
            <a:extLst>
              <a:ext uri="{FF2B5EF4-FFF2-40B4-BE49-F238E27FC236}">
                <a16:creationId xmlns:a16="http://schemas.microsoft.com/office/drawing/2014/main" id="{E88F4815-C382-3F4E-A9A2-465DB9E3BA36}"/>
              </a:ext>
            </a:extLst>
          </p:cNvPr>
          <p:cNvSpPr>
            <a:spLocks noGrp="1"/>
          </p:cNvSpPr>
          <p:nvPr>
            <p:ph sz="quarter" idx="10"/>
          </p:nvPr>
        </p:nvSpPr>
        <p:spPr>
          <a:xfrm>
            <a:off x="1423191" y="4040522"/>
            <a:ext cx="3033713" cy="2586559"/>
          </a:xfrm>
        </p:spPr>
        <p:txBody>
          <a:bodyPr/>
          <a:lstStyle/>
          <a:p>
            <a:pPr algn="ctr">
              <a:spcBef>
                <a:spcPts val="1200"/>
              </a:spcBef>
            </a:pPr>
            <a:r>
              <a:rPr lang="en-US" sz="2400" dirty="0"/>
              <a:t>Be dependable</a:t>
            </a:r>
          </a:p>
          <a:p>
            <a:pPr algn="ctr">
              <a:spcBef>
                <a:spcPts val="1200"/>
              </a:spcBef>
            </a:pPr>
            <a:r>
              <a:rPr lang="en-US" sz="2400" dirty="0"/>
              <a:t>Listen</a:t>
            </a:r>
          </a:p>
          <a:p>
            <a:pPr algn="ctr">
              <a:spcBef>
                <a:spcPts val="1200"/>
              </a:spcBef>
            </a:pPr>
            <a:r>
              <a:rPr lang="en-US" sz="2400" dirty="0"/>
              <a:t>Believe in me</a:t>
            </a:r>
          </a:p>
          <a:p>
            <a:pPr algn="ctr">
              <a:spcBef>
                <a:spcPts val="1200"/>
              </a:spcBef>
            </a:pPr>
            <a:r>
              <a:rPr lang="en-US" sz="2400" dirty="0"/>
              <a:t>Be warm</a:t>
            </a:r>
          </a:p>
          <a:p>
            <a:pPr algn="ctr">
              <a:spcBef>
                <a:spcPts val="1200"/>
              </a:spcBef>
            </a:pPr>
            <a:r>
              <a:rPr lang="en-US" sz="2400" dirty="0"/>
              <a:t>Encourage</a:t>
            </a:r>
          </a:p>
        </p:txBody>
      </p:sp>
      <p:sp>
        <p:nvSpPr>
          <p:cNvPr id="3" name="Slide Number Placeholder 2">
            <a:extLst>
              <a:ext uri="{FF2B5EF4-FFF2-40B4-BE49-F238E27FC236}">
                <a16:creationId xmlns:a16="http://schemas.microsoft.com/office/drawing/2014/main" id="{2CC86D60-6DB5-7E4C-AEEA-50DA187858B0}"/>
              </a:ext>
            </a:extLst>
          </p:cNvPr>
          <p:cNvSpPr>
            <a:spLocks noGrp="1"/>
          </p:cNvSpPr>
          <p:nvPr>
            <p:ph type="sldNum" sz="quarter" idx="4294967295"/>
          </p:nvPr>
        </p:nvSpPr>
        <p:spPr>
          <a:xfrm>
            <a:off x="9448800" y="6356350"/>
            <a:ext cx="2743200" cy="365125"/>
          </a:xfrm>
        </p:spPr>
        <p:txBody>
          <a:bodyPr/>
          <a:lstStyle/>
          <a:p>
            <a:fld id="{511C3435-5B76-6D45-886D-F72BCEC2812A}" type="slidenum">
              <a:rPr lang="en-US" smtClean="0"/>
              <a:t>8</a:t>
            </a:fld>
            <a:endParaRPr lang="en-US"/>
          </a:p>
        </p:txBody>
      </p:sp>
      <p:grpSp>
        <p:nvGrpSpPr>
          <p:cNvPr id="16" name="Group 15">
            <a:extLst>
              <a:ext uri="{FF2B5EF4-FFF2-40B4-BE49-F238E27FC236}">
                <a16:creationId xmlns:a16="http://schemas.microsoft.com/office/drawing/2014/main" id="{EEC6FD50-AD70-8244-844B-2BC5E5BAE545}"/>
              </a:ext>
            </a:extLst>
          </p:cNvPr>
          <p:cNvGrpSpPr/>
          <p:nvPr/>
        </p:nvGrpSpPr>
        <p:grpSpPr>
          <a:xfrm>
            <a:off x="5337048" y="4065742"/>
            <a:ext cx="6854952" cy="2186104"/>
            <a:chOff x="5337048" y="4065742"/>
            <a:chExt cx="6854952" cy="2186104"/>
          </a:xfrm>
        </p:grpSpPr>
        <p:grpSp>
          <p:nvGrpSpPr>
            <p:cNvPr id="14" name="Group 13">
              <a:extLst>
                <a:ext uri="{FF2B5EF4-FFF2-40B4-BE49-F238E27FC236}">
                  <a16:creationId xmlns:a16="http://schemas.microsoft.com/office/drawing/2014/main" id="{11AC158F-3836-534D-BE7C-EAACE5DF218F}"/>
                </a:ext>
              </a:extLst>
            </p:cNvPr>
            <p:cNvGrpSpPr/>
            <p:nvPr/>
          </p:nvGrpSpPr>
          <p:grpSpPr>
            <a:xfrm>
              <a:off x="5337048" y="4145427"/>
              <a:ext cx="6854952" cy="2106419"/>
              <a:chOff x="5337048" y="4145427"/>
              <a:chExt cx="6854952" cy="2106419"/>
            </a:xfrm>
          </p:grpSpPr>
          <p:sp>
            <p:nvSpPr>
              <p:cNvPr id="13" name="Rounded Rectangle 12">
                <a:extLst>
                  <a:ext uri="{FF2B5EF4-FFF2-40B4-BE49-F238E27FC236}">
                    <a16:creationId xmlns:a16="http://schemas.microsoft.com/office/drawing/2014/main" id="{FE4FF7C3-EF48-B945-82FB-4351C6BAD1F2}"/>
                  </a:ext>
                </a:extLst>
              </p:cNvPr>
              <p:cNvSpPr/>
              <p:nvPr/>
            </p:nvSpPr>
            <p:spPr>
              <a:xfrm>
                <a:off x="5445820" y="4145427"/>
                <a:ext cx="6746180" cy="184068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8841CA2-EFBD-534D-A935-1927B473F297}"/>
                  </a:ext>
                </a:extLst>
              </p:cNvPr>
              <p:cNvPicPr>
                <a:picLocks noChangeAspect="1"/>
              </p:cNvPicPr>
              <p:nvPr/>
            </p:nvPicPr>
            <p:blipFill>
              <a:blip r:embed="rId3"/>
              <a:stretch>
                <a:fillRect/>
              </a:stretch>
            </p:blipFill>
            <p:spPr>
              <a:xfrm>
                <a:off x="6812264" y="4174331"/>
                <a:ext cx="3799716" cy="1899858"/>
              </a:xfrm>
              <a:prstGeom prst="rect">
                <a:avLst/>
              </a:prstGeom>
            </p:spPr>
          </p:pic>
          <p:sp>
            <p:nvSpPr>
              <p:cNvPr id="11" name="TextBox 10">
                <a:extLst>
                  <a:ext uri="{FF2B5EF4-FFF2-40B4-BE49-F238E27FC236}">
                    <a16:creationId xmlns:a16="http://schemas.microsoft.com/office/drawing/2014/main" id="{3E78B0DF-949A-8047-87FF-4432D993847E}"/>
                  </a:ext>
                </a:extLst>
              </p:cNvPr>
              <p:cNvSpPr txBox="1"/>
              <p:nvPr/>
            </p:nvSpPr>
            <p:spPr>
              <a:xfrm>
                <a:off x="5337048" y="4527407"/>
                <a:ext cx="1517904" cy="1303434"/>
              </a:xfrm>
              <a:prstGeom prst="rect">
                <a:avLst/>
              </a:prstGeom>
              <a:noFill/>
            </p:spPr>
            <p:txBody>
              <a:bodyPr wrap="square" rtlCol="0">
                <a:spAutoFit/>
              </a:bodyPr>
              <a:lstStyle/>
              <a:p>
                <a:pPr algn="r"/>
                <a:r>
                  <a:rPr lang="en-US" sz="1600" dirty="0"/>
                  <a:t>Parenting adults express care to young people</a:t>
                </a:r>
              </a:p>
            </p:txBody>
          </p:sp>
          <p:sp>
            <p:nvSpPr>
              <p:cNvPr id="12" name="TextBox 11">
                <a:extLst>
                  <a:ext uri="{FF2B5EF4-FFF2-40B4-BE49-F238E27FC236}">
                    <a16:creationId xmlns:a16="http://schemas.microsoft.com/office/drawing/2014/main" id="{2B4504CE-9F83-D94E-B5A0-8AD5CE27A7AA}"/>
                  </a:ext>
                </a:extLst>
              </p:cNvPr>
              <p:cNvSpPr txBox="1"/>
              <p:nvPr/>
            </p:nvSpPr>
            <p:spPr>
              <a:xfrm>
                <a:off x="10600653" y="4501520"/>
                <a:ext cx="1540196" cy="1750326"/>
              </a:xfrm>
              <a:prstGeom prst="rect">
                <a:avLst/>
              </a:prstGeom>
              <a:noFill/>
            </p:spPr>
            <p:txBody>
              <a:bodyPr wrap="square" rtlCol="0">
                <a:spAutoFit/>
              </a:bodyPr>
              <a:lstStyle/>
              <a:p>
                <a:r>
                  <a:rPr lang="en-US" sz="1600" dirty="0"/>
                  <a:t>Young people express care to parenting adults</a:t>
                </a:r>
                <a:br>
                  <a:rPr lang="en-US" dirty="0"/>
                </a:br>
                <a:r>
                  <a:rPr lang="en-US" sz="1200" dirty="0"/>
                  <a:t>(and its our job to help them learn)</a:t>
                </a:r>
              </a:p>
            </p:txBody>
          </p:sp>
        </p:grpSp>
        <p:sp>
          <p:nvSpPr>
            <p:cNvPr id="15" name="TextBox 14">
              <a:extLst>
                <a:ext uri="{FF2B5EF4-FFF2-40B4-BE49-F238E27FC236}">
                  <a16:creationId xmlns:a16="http://schemas.microsoft.com/office/drawing/2014/main" id="{3BADF5FC-D560-DC4A-96E3-94A9B7D9C409}"/>
                </a:ext>
              </a:extLst>
            </p:cNvPr>
            <p:cNvSpPr txBox="1"/>
            <p:nvPr/>
          </p:nvSpPr>
          <p:spPr>
            <a:xfrm>
              <a:off x="7875646" y="4065742"/>
              <a:ext cx="1704313" cy="461665"/>
            </a:xfrm>
            <a:prstGeom prst="rect">
              <a:avLst/>
            </a:prstGeom>
            <a:noFill/>
          </p:spPr>
          <p:txBody>
            <a:bodyPr wrap="none" rtlCol="0">
              <a:spAutoFit/>
            </a:bodyPr>
            <a:lstStyle/>
            <a:p>
              <a:r>
                <a:rPr lang="en-US" sz="2400" dirty="0">
                  <a:solidFill>
                    <a:schemeClr val="accent3"/>
                  </a:solidFill>
                </a:rPr>
                <a:t>TWO-WAY</a:t>
              </a:r>
              <a:endParaRPr lang="en-US" sz="2400" dirty="0"/>
            </a:p>
          </p:txBody>
        </p:sp>
      </p:grpSp>
    </p:spTree>
    <p:extLst>
      <p:ext uri="{BB962C8B-B14F-4D97-AF65-F5344CB8AC3E}">
        <p14:creationId xmlns:p14="http://schemas.microsoft.com/office/powerpoint/2010/main" val="282433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dissolve">
                                      <p:cBhvr>
                                        <p:cTn id="10" dur="500"/>
                                        <p:tgtEl>
                                          <p:spTgt spid="8">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dissolve">
                                      <p:cBhvr>
                                        <p:cTn id="13" dur="500"/>
                                        <p:tgtEl>
                                          <p:spTgt spid="8">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dissolve">
                                      <p:cBhvr>
                                        <p:cTn id="16" dur="500"/>
                                        <p:tgtEl>
                                          <p:spTgt spid="8">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dissolve">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dissolv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dissolve">
                                      <p:cBhvr>
                                        <p:cTn id="29" dur="500"/>
                                        <p:tgtEl>
                                          <p:spTgt spid="7">
                                            <p:txEl>
                                              <p:pRg st="1" end="1"/>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dissolve">
                                      <p:cBhvr>
                                        <p:cTn id="32" dur="500"/>
                                        <p:tgtEl>
                                          <p:spTgt spid="7">
                                            <p:txEl>
                                              <p:pRg st="2" end="2"/>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dissolve">
                                      <p:cBhvr>
                                        <p:cTn id="35" dur="500"/>
                                        <p:tgtEl>
                                          <p:spTgt spid="7">
                                            <p:txEl>
                                              <p:pRg st="3" end="3"/>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dissolve">
                                      <p:cBhvr>
                                        <p:cTn id="38" dur="500"/>
                                        <p:tgtEl>
                                          <p:spTgt spid="7">
                                            <p:txEl>
                                              <p:pRg st="4" end="4"/>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dissolve">
                                      <p:cBhvr>
                                        <p:cTn id="41" dur="500"/>
                                        <p:tgtEl>
                                          <p:spTgt spid="7">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dissolv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7D698C-0EC2-8444-B702-CE21CE056571}"/>
              </a:ext>
            </a:extLst>
          </p:cNvPr>
          <p:cNvSpPr>
            <a:spLocks noGrp="1"/>
          </p:cNvSpPr>
          <p:nvPr>
            <p:ph type="title"/>
          </p:nvPr>
        </p:nvSpPr>
        <p:spPr/>
        <p:txBody>
          <a:bodyPr/>
          <a:lstStyle/>
          <a:p>
            <a:r>
              <a:rPr lang="en-US" dirty="0"/>
              <a:t>Showing Affection </a:t>
            </a:r>
            <a:r>
              <a:rPr lang="en-US"/>
              <a:t>with Teenagers</a:t>
            </a:r>
          </a:p>
        </p:txBody>
      </p:sp>
      <p:sp>
        <p:nvSpPr>
          <p:cNvPr id="4" name="Content Placeholder 3">
            <a:extLst>
              <a:ext uri="{FF2B5EF4-FFF2-40B4-BE49-F238E27FC236}">
                <a16:creationId xmlns:a16="http://schemas.microsoft.com/office/drawing/2014/main" id="{9C2911C1-AFF5-7D43-83D4-EBD5DBD5C6EB}"/>
              </a:ext>
            </a:extLst>
          </p:cNvPr>
          <p:cNvSpPr>
            <a:spLocks noGrp="1"/>
          </p:cNvSpPr>
          <p:nvPr>
            <p:ph sz="quarter" idx="13"/>
          </p:nvPr>
        </p:nvSpPr>
        <p:spPr>
          <a:xfrm>
            <a:off x="2297285" y="1465545"/>
            <a:ext cx="9239078" cy="5047968"/>
          </a:xfrm>
        </p:spPr>
        <p:txBody>
          <a:bodyPr>
            <a:normAutofit/>
          </a:bodyPr>
          <a:lstStyle/>
          <a:p>
            <a:pPr marL="514350" indent="-514350">
              <a:lnSpc>
                <a:spcPct val="150000"/>
              </a:lnSpc>
              <a:buFont typeface="+mj-lt"/>
              <a:buAutoNum type="arabicPeriod"/>
            </a:pPr>
            <a:r>
              <a:rPr lang="en-US" b="1" dirty="0"/>
              <a:t>Ask them what they want, and adjust.</a:t>
            </a:r>
          </a:p>
          <a:p>
            <a:pPr marL="514350" indent="-514350">
              <a:lnSpc>
                <a:spcPct val="150000"/>
              </a:lnSpc>
              <a:buFont typeface="+mj-lt"/>
              <a:buAutoNum type="arabicPeriod"/>
            </a:pPr>
            <a:r>
              <a:rPr lang="en-US" b="1" dirty="0"/>
              <a:t>Respect boundaries and privacy. </a:t>
            </a:r>
          </a:p>
          <a:p>
            <a:pPr marL="514350" indent="-514350">
              <a:lnSpc>
                <a:spcPct val="150000"/>
              </a:lnSpc>
              <a:buFont typeface="+mj-lt"/>
              <a:buAutoNum type="arabicPeriod"/>
            </a:pPr>
            <a:r>
              <a:rPr lang="en-US" b="1" dirty="0"/>
              <a:t>Spend time together (not just on chores). </a:t>
            </a:r>
          </a:p>
          <a:p>
            <a:pPr marL="514350" indent="-514350">
              <a:lnSpc>
                <a:spcPct val="150000"/>
              </a:lnSpc>
              <a:buFont typeface="+mj-lt"/>
              <a:buAutoNum type="arabicPeriod"/>
            </a:pPr>
            <a:r>
              <a:rPr lang="en-US" b="1" dirty="0"/>
              <a:t>Do physical things together. </a:t>
            </a:r>
          </a:p>
          <a:p>
            <a:pPr marL="514350" indent="-514350">
              <a:lnSpc>
                <a:spcPct val="150000"/>
              </a:lnSpc>
              <a:buFont typeface="+mj-lt"/>
              <a:buAutoNum type="arabicPeriod"/>
            </a:pPr>
            <a:r>
              <a:rPr lang="en-US" b="1" dirty="0"/>
              <a:t>Keep smiling, joking, and laughing together. </a:t>
            </a:r>
          </a:p>
          <a:p>
            <a:pPr marL="514350" indent="-514350">
              <a:lnSpc>
                <a:spcPct val="150000"/>
              </a:lnSpc>
              <a:buFont typeface="+mj-lt"/>
              <a:buAutoNum type="arabicPeriod"/>
            </a:pPr>
            <a:r>
              <a:rPr lang="en-US" b="1" dirty="0"/>
              <a:t>Try not to take it too personally. </a:t>
            </a:r>
          </a:p>
          <a:p>
            <a:endParaRPr lang="en-US" dirty="0"/>
          </a:p>
        </p:txBody>
      </p:sp>
    </p:spTree>
    <p:extLst>
      <p:ext uri="{BB962C8B-B14F-4D97-AF65-F5344CB8AC3E}">
        <p14:creationId xmlns:p14="http://schemas.microsoft.com/office/powerpoint/2010/main" val="3436314265"/>
      </p:ext>
    </p:extLst>
  </p:cSld>
  <p:clrMapOvr>
    <a:masterClrMapping/>
  </p:clrMapOvr>
</p:sld>
</file>

<file path=ppt/theme/theme1.xml><?xml version="1.0" encoding="utf-8"?>
<a:theme xmlns:a="http://schemas.openxmlformats.org/drawingml/2006/main" name="DR elements-wide">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29128C4-A8F9-BF4F-AA59-C704117F14C0}" vid="{63F8A707-C37E-4543-8503-62AC68C046FF}"/>
    </a:ext>
  </a:extLst>
</a:theme>
</file>

<file path=ppt/theme/theme10.xml><?xml version="1.0" encoding="utf-8"?>
<a:theme xmlns:a="http://schemas.openxmlformats.org/drawingml/2006/main" name="Provide Suppor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5B695A2A-6280-B446-B9D1-99392E01A681}"/>
    </a:ext>
  </a:extLst>
</a:theme>
</file>

<file path=ppt/theme/theme11.xml><?xml version="1.0" encoding="utf-8"?>
<a:theme xmlns:a="http://schemas.openxmlformats.org/drawingml/2006/main" name="Share Power">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9AF1439C-FE61-7C4E-B67C-849E2A52AB6E}"/>
    </a:ext>
  </a:extLst>
</a:theme>
</file>

<file path=ppt/theme/theme12.xml><?xml version="1.0" encoding="utf-8"?>
<a:theme xmlns:a="http://schemas.openxmlformats.org/drawingml/2006/main" name="Expand Possibilities">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46FA4911-19A9-4840-B4A5-D1504D0524ED}"/>
    </a:ext>
  </a:extLst>
</a:theme>
</file>

<file path=ppt/theme/theme1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R elements-wide">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29128C4-A8F9-BF4F-AA59-C704117F14C0}" vid="{63F8A707-C37E-4543-8503-62AC68C046FF}"/>
    </a:ext>
  </a:extLst>
</a:theme>
</file>

<file path=ppt/theme/theme3.xml><?xml version="1.0" encoding="utf-8"?>
<a:theme xmlns:a="http://schemas.openxmlformats.org/drawingml/2006/main" name="DR Elements-spli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0CBB9557-2B74-A144-9249-95BCCEEBCB67}"/>
    </a:ext>
  </a:extLst>
</a:theme>
</file>

<file path=ppt/theme/theme4.xml><?xml version="1.0" encoding="utf-8"?>
<a:theme xmlns:a="http://schemas.openxmlformats.org/drawingml/2006/main" name="1_DR Elements-spli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0CBB9557-2B74-A144-9249-95BCCEEBCB67}"/>
    </a:ext>
  </a:extLst>
</a:theme>
</file>

<file path=ppt/theme/theme5.xml><?xml version="1.0" encoding="utf-8"?>
<a:theme xmlns:a="http://schemas.openxmlformats.org/drawingml/2006/main" name="Poll">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C07553F3-6252-3343-A04A-60D932DB25A5}"/>
    </a:ext>
  </a:extLst>
</a:theme>
</file>

<file path=ppt/theme/theme6.xml><?xml version="1.0" encoding="utf-8"?>
<a:theme xmlns:a="http://schemas.openxmlformats.org/drawingml/2006/main" name="Cha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C6F2709A-ED4C-7E42-9369-E514A8E5A731}"/>
    </a:ext>
  </a:extLst>
</a:theme>
</file>

<file path=ppt/theme/theme7.xml><?xml version="1.0" encoding="utf-8"?>
<a:theme xmlns:a="http://schemas.openxmlformats.org/drawingml/2006/main" name="Breakout">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1DC7B350-B2B3-5542-B146-1879643258A8}"/>
    </a:ext>
  </a:extLst>
</a:theme>
</file>

<file path=ppt/theme/theme8.xml><?xml version="1.0" encoding="utf-8"?>
<a:theme xmlns:a="http://schemas.openxmlformats.org/drawingml/2006/main" name="Express Care">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728C8697-5893-494F-A2F1-25A20E4CAFB9}"/>
    </a:ext>
  </a:extLst>
</a:theme>
</file>

<file path=ppt/theme/theme9.xml><?xml version="1.0" encoding="utf-8"?>
<a:theme xmlns:a="http://schemas.openxmlformats.org/drawingml/2006/main" name="Challenge Growth">
  <a:themeElements>
    <a:clrScheme name="DR Colors">
      <a:dk1>
        <a:srgbClr val="000000"/>
      </a:dk1>
      <a:lt1>
        <a:srgbClr val="FFFFFF"/>
      </a:lt1>
      <a:dk2>
        <a:srgbClr val="1F497D"/>
      </a:dk2>
      <a:lt2>
        <a:srgbClr val="EEECE1"/>
      </a:lt2>
      <a:accent1>
        <a:srgbClr val="545C56"/>
      </a:accent1>
      <a:accent2>
        <a:srgbClr val="677E6C"/>
      </a:accent2>
      <a:accent3>
        <a:srgbClr val="AA6563"/>
      </a:accent3>
      <a:accent4>
        <a:srgbClr val="DDBA55"/>
      </a:accent4>
      <a:accent5>
        <a:srgbClr val="545C56"/>
      </a:accent5>
      <a:accent6>
        <a:srgbClr val="545C56"/>
      </a:accent6>
      <a:hlink>
        <a:srgbClr val="545C56"/>
      </a:hlink>
      <a:folHlink>
        <a:srgbClr val="AA6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29128C4-A8F9-BF4F-AA59-C704117F14C0}" vid="{A110112C-6F3F-D44F-BF7E-BCEDA3B27479}"/>
    </a:ext>
  </a:extLst>
</a:theme>
</file>

<file path=docProps/app.xml><?xml version="1.0" encoding="utf-8"?>
<Properties xmlns="http://schemas.openxmlformats.org/officeDocument/2006/extended-properties" xmlns:vt="http://schemas.openxmlformats.org/officeDocument/2006/docPropsVTypes">
  <Template>DR elements-wide</Template>
  <TotalTime>12380</TotalTime>
  <Words>1943</Words>
  <Application>Microsoft Macintosh PowerPoint</Application>
  <PresentationFormat>Widescreen</PresentationFormat>
  <Paragraphs>275</Paragraphs>
  <Slides>35</Slides>
  <Notes>26</Notes>
  <HiddenSlides>0</HiddenSlides>
  <MMClips>0</MMClips>
  <ScaleCrop>false</ScaleCrop>
  <HeadingPairs>
    <vt:vector size="6" baseType="variant">
      <vt:variant>
        <vt:lpstr>Fonts Used</vt:lpstr>
      </vt:variant>
      <vt:variant>
        <vt:i4>3</vt:i4>
      </vt:variant>
      <vt:variant>
        <vt:lpstr>Theme</vt:lpstr>
      </vt:variant>
      <vt:variant>
        <vt:i4>12</vt:i4>
      </vt:variant>
      <vt:variant>
        <vt:lpstr>Slide Titles</vt:lpstr>
      </vt:variant>
      <vt:variant>
        <vt:i4>35</vt:i4>
      </vt:variant>
    </vt:vector>
  </HeadingPairs>
  <TitlesOfParts>
    <vt:vector size="50" baseType="lpstr">
      <vt:lpstr>Calibri</vt:lpstr>
      <vt:lpstr>Arial</vt:lpstr>
      <vt:lpstr>Arial Narrow</vt:lpstr>
      <vt:lpstr>DR elements-wide</vt:lpstr>
      <vt:lpstr>1_DR elements-wide</vt:lpstr>
      <vt:lpstr>DR Elements-split</vt:lpstr>
      <vt:lpstr>1_DR Elements-split</vt:lpstr>
      <vt:lpstr>Poll</vt:lpstr>
      <vt:lpstr>Chat</vt:lpstr>
      <vt:lpstr>Breakout</vt:lpstr>
      <vt:lpstr>Express Care</vt:lpstr>
      <vt:lpstr>Challenge Growth</vt:lpstr>
      <vt:lpstr>Provide Support</vt:lpstr>
      <vt:lpstr>Share Power</vt:lpstr>
      <vt:lpstr>Expand Possibilities</vt:lpstr>
      <vt:lpstr>How to Use This Deck</vt:lpstr>
      <vt:lpstr>While others are joining us . . .</vt:lpstr>
      <vt:lpstr>Staying Close While Letting Go</vt:lpstr>
      <vt:lpstr>Introductions</vt:lpstr>
      <vt:lpstr>Our Expectations of Each Other</vt:lpstr>
      <vt:lpstr>Key Ideas for Session 2</vt:lpstr>
      <vt:lpstr>Highs and Lows</vt:lpstr>
      <vt:lpstr>“Show me that I matter to you”</vt:lpstr>
      <vt:lpstr>Showing Affection with Teenagers</vt:lpstr>
      <vt:lpstr>PowerPoint Presentation</vt:lpstr>
      <vt:lpstr>Power Struggles: Questions to Ask Yourself</vt:lpstr>
      <vt:lpstr>“Treat me with respect and give me a say”</vt:lpstr>
      <vt:lpstr>Share Power to Nurture Responsibility</vt:lpstr>
      <vt:lpstr>Transition to the Family Session</vt:lpstr>
      <vt:lpstr>PowerPoint Presentation</vt:lpstr>
      <vt:lpstr>While others are joining us . . .</vt:lpstr>
      <vt:lpstr>Staying Close While Letting Go</vt:lpstr>
      <vt:lpstr>Introductions</vt:lpstr>
      <vt:lpstr>Our Expectations of Each Other</vt:lpstr>
      <vt:lpstr>Highs and Lows</vt:lpstr>
      <vt:lpstr>We express care when we show other people that they matter to us</vt:lpstr>
      <vt:lpstr>Instructions: More, Less, or Not at All?</vt:lpstr>
      <vt:lpstr>PowerPoint Presentation</vt:lpstr>
      <vt:lpstr>Four Actions that Share Power</vt:lpstr>
      <vt:lpstr>Transition to the Family Session</vt:lpstr>
      <vt:lpstr>PowerPoint Presentation</vt:lpstr>
      <vt:lpstr>Staying Close While Letting Go</vt:lpstr>
      <vt:lpstr>How Does Your Family Recharge?</vt:lpstr>
      <vt:lpstr>Common Power Struggles in Our Families</vt:lpstr>
      <vt:lpstr>Power Sharing: What Fits Your Family?</vt:lpstr>
      <vt:lpstr>How We’ve Expressed Care</vt:lpstr>
      <vt:lpstr>Check In on Last Session’s Follow-Up Activities</vt:lpstr>
      <vt:lpstr>Planning Activities to Follow Up from This Session</vt:lpstr>
      <vt:lpstr>Next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Thriving Through the Teenage Years</dc:title>
  <dc:creator>Eugene Roehlkepartain</dc:creator>
  <cp:lastModifiedBy>Eugene Roehlkepartain</cp:lastModifiedBy>
  <cp:revision>91</cp:revision>
  <dcterms:created xsi:type="dcterms:W3CDTF">2021-01-11T12:47:21Z</dcterms:created>
  <dcterms:modified xsi:type="dcterms:W3CDTF">2021-03-08T00:32:05Z</dcterms:modified>
</cp:coreProperties>
</file>