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6" r:id="rId1"/>
    <p:sldMasterId id="2147483693" r:id="rId2"/>
    <p:sldMasterId id="2147483697" r:id="rId3"/>
    <p:sldMasterId id="2147483700" r:id="rId4"/>
    <p:sldMasterId id="2147483703" r:id="rId5"/>
    <p:sldMasterId id="2147483706" r:id="rId6"/>
    <p:sldMasterId id="2147483709" r:id="rId7"/>
    <p:sldMasterId id="2147483712" r:id="rId8"/>
    <p:sldMasterId id="2147483715" r:id="rId9"/>
    <p:sldMasterId id="2147483718" r:id="rId10"/>
  </p:sldMasterIdLst>
  <p:notesMasterIdLst>
    <p:notesMasterId r:id="rId40"/>
  </p:notesMasterIdLst>
  <p:handoutMasterIdLst>
    <p:handoutMasterId r:id="rId41"/>
  </p:handoutMasterIdLst>
  <p:sldIdLst>
    <p:sldId id="264" r:id="rId11"/>
    <p:sldId id="260" r:id="rId12"/>
    <p:sldId id="256" r:id="rId13"/>
    <p:sldId id="282" r:id="rId14"/>
    <p:sldId id="262" r:id="rId15"/>
    <p:sldId id="283" r:id="rId16"/>
    <p:sldId id="265" r:id="rId17"/>
    <p:sldId id="257" r:id="rId18"/>
    <p:sldId id="266" r:id="rId19"/>
    <p:sldId id="267" r:id="rId20"/>
    <p:sldId id="268" r:id="rId21"/>
    <p:sldId id="278" r:id="rId22"/>
    <p:sldId id="288" r:id="rId23"/>
    <p:sldId id="280" r:id="rId24"/>
    <p:sldId id="281" r:id="rId25"/>
    <p:sldId id="261" r:id="rId26"/>
    <p:sldId id="284" r:id="rId27"/>
    <p:sldId id="263" r:id="rId28"/>
    <p:sldId id="285" r:id="rId29"/>
    <p:sldId id="286" r:id="rId30"/>
    <p:sldId id="287" r:id="rId31"/>
    <p:sldId id="279" r:id="rId32"/>
    <p:sldId id="289" r:id="rId33"/>
    <p:sldId id="290" r:id="rId34"/>
    <p:sldId id="291" r:id="rId35"/>
    <p:sldId id="298" r:id="rId36"/>
    <p:sldId id="299" r:id="rId37"/>
    <p:sldId id="300" r:id="rId38"/>
    <p:sldId id="301" r:id="rId39"/>
  </p:sldIdLst>
  <p:sldSz cx="12192000" cy="6858000"/>
  <p:notesSz cx="7010400" cy="9296400"/>
  <p:embeddedFontLst>
    <p:embeddedFont>
      <p:font typeface="Arial Narrow" panose="020B0604020202020204"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20" userDrawn="1">
          <p15:clr>
            <a:srgbClr val="A4A3A4"/>
          </p15:clr>
        </p15:guide>
        <p15:guide id="2" pos="3840" userDrawn="1">
          <p15:clr>
            <a:srgbClr val="A4A3A4"/>
          </p15:clr>
        </p15:guide>
        <p15:guide id="3" orient="horz" pos="3096" userDrawn="1">
          <p15:clr>
            <a:srgbClr val="A4A3A4"/>
          </p15:clr>
        </p15:guide>
        <p15:guide id="4" pos="22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4BFC"/>
    <a:srgbClr val="B04F50"/>
    <a:srgbClr val="E4AD3A"/>
    <a:srgbClr val="4B6D58"/>
    <a:srgbClr val="5A5B5D"/>
    <a:srgbClr val="4F5C54"/>
    <a:srgbClr val="6D6E71"/>
    <a:srgbClr val="CED7D2"/>
    <a:srgbClr val="91BEC3"/>
    <a:srgbClr val="EEE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DF2790-924F-44AE-BE9C-BEE4A985D465}">
  <a:tblStyle styleId="{7CDF2790-924F-44AE-BE9C-BEE4A985D46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72DC1E1-2572-4F29-8894-776A21A7586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38"/>
    <p:restoredTop sz="95781"/>
  </p:normalViewPr>
  <p:slideViewPr>
    <p:cSldViewPr snapToGrid="0">
      <p:cViewPr varScale="1">
        <p:scale>
          <a:sx n="102" d="100"/>
          <a:sy n="102" d="100"/>
        </p:scale>
        <p:origin x="200" y="328"/>
      </p:cViewPr>
      <p:guideLst>
        <p:guide orient="horz" pos="1920"/>
        <p:guide pos="3840"/>
        <p:guide orient="horz" pos="3096"/>
        <p:guide pos="2208"/>
      </p:guideLst>
    </p:cSldViewPr>
  </p:slideViewPr>
  <p:notesTextViewPr>
    <p:cViewPr>
      <p:scale>
        <a:sx n="1" d="1"/>
        <a:sy n="1" d="1"/>
      </p:scale>
      <p:origin x="0" y="0"/>
    </p:cViewPr>
  </p:notesTextViewPr>
  <p:sorterViewPr>
    <p:cViewPr>
      <p:scale>
        <a:sx n="66" d="100"/>
        <a:sy n="66" d="100"/>
      </p:scale>
      <p:origin x="0" y="16848"/>
    </p:cViewPr>
  </p:sorterViewPr>
  <p:notesViewPr>
    <p:cSldViewPr snapToGrid="0">
      <p:cViewPr varScale="1">
        <p:scale>
          <a:sx n="94" d="100"/>
          <a:sy n="94" d="100"/>
        </p:scale>
        <p:origin x="234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font" Target="fonts/font5.fntdata"/><Relationship Id="rId20" Type="http://schemas.openxmlformats.org/officeDocument/2006/relationships/slide" Target="slides/slide10.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D8205E-8446-EF4B-A54B-DB3D78F3450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B794C-FD53-9E47-9A4F-58E6C48D2D2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EF1E7B8-FCDC-3C4D-912A-A73D59D9FDB2}" type="datetimeFigureOut">
              <a:rPr lang="en-US" smtClean="0"/>
              <a:t>3/16/21</a:t>
            </a:fld>
            <a:endParaRPr lang="en-US"/>
          </a:p>
        </p:txBody>
      </p:sp>
      <p:sp>
        <p:nvSpPr>
          <p:cNvPr id="4" name="Footer Placeholder 3">
            <a:extLst>
              <a:ext uri="{FF2B5EF4-FFF2-40B4-BE49-F238E27FC236}">
                <a16:creationId xmlns:a16="http://schemas.microsoft.com/office/drawing/2014/main" id="{0EAEE5A3-FBE9-EE42-981F-A6050ABE2D9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DFA19A-4DF2-2842-B5C8-3B89E726374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A5DB1B2-7F75-6947-A9B6-0D6B3E268D8E}" type="slidenum">
              <a:rPr lang="en-US" smtClean="0"/>
              <a:t>‹#›</a:t>
            </a:fld>
            <a:endParaRPr lang="en-US"/>
          </a:p>
        </p:txBody>
      </p:sp>
    </p:spTree>
    <p:extLst>
      <p:ext uri="{BB962C8B-B14F-4D97-AF65-F5344CB8AC3E}">
        <p14:creationId xmlns:p14="http://schemas.microsoft.com/office/powerpoint/2010/main" val="2160549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lvl1pPr>
              <a:defRPr b="0" i="0">
                <a:latin typeface="Arial" panose="020B0604020202020204" pitchFamily="34" charset="0"/>
                <a:cs typeface="Arial" panose="020B0604020202020204" pitchFamily="34" charset="0"/>
              </a:defRPr>
            </a:lvl1pPr>
          </a:lstStyle>
          <a:p>
            <a:pPr algn="r"/>
            <a:fld id="{00000000-1234-1234-1234-123412341234}" type="slidenum">
              <a:rPr lang="en-US" sz="1200" smtClean="0">
                <a:solidFill>
                  <a:schemeClr val="dk1"/>
                </a:solidFill>
                <a:ea typeface="Calibri"/>
                <a:sym typeface="Calibri"/>
              </a:rPr>
              <a:pPr algn="r"/>
              <a:t>‹#›</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130782848"/>
      </p:ext>
    </p:extLst>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307354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16</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664221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17</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52797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18</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499951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21</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761933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22</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055389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28</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779357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29</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01922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32580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4</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47079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5</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71605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6</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814240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7</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90757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12</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700089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13</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468702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14</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84682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2EE2-521A-5343-975B-72C2B6BB319D}"/>
              </a:ext>
            </a:extLst>
          </p:cNvPr>
          <p:cNvSpPr>
            <a:spLocks noGrp="1"/>
          </p:cNvSpPr>
          <p:nvPr>
            <p:ph type="ctrTitle"/>
          </p:nvPr>
        </p:nvSpPr>
        <p:spPr>
          <a:xfrm>
            <a:off x="1524000" y="1122363"/>
            <a:ext cx="9144000" cy="2387600"/>
          </a:xfrm>
          <a:prstGeom prst="rect">
            <a:avLst/>
          </a:prstGeom>
        </p:spPr>
        <p:txBody>
          <a:bodyPr anchor="b"/>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4E7538E-4E2D-3E45-8393-3AFD27EB79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A8E2727C-FB59-D544-97D5-4E3AC3D55F3A}"/>
              </a:ext>
            </a:extLst>
          </p:cNvPr>
          <p:cNvSpPr>
            <a:spLocks noGrp="1"/>
          </p:cNvSpPr>
          <p:nvPr>
            <p:ph type="sldNum" sz="quarter" idx="12"/>
          </p:nvPr>
        </p:nvSpPr>
        <p:spPr>
          <a:xfrm>
            <a:off x="9296400" y="6492875"/>
            <a:ext cx="2743200" cy="365125"/>
          </a:xfrm>
          <a:prstGeom prst="rect">
            <a:avLst/>
          </a:prstGeom>
        </p:spPr>
        <p:txBody>
          <a:bodyPr/>
          <a:lstStyle>
            <a:lvl1pPr algn="r">
              <a:defRPr sz="1200"/>
            </a:lvl1pPr>
          </a:lstStyle>
          <a:p>
            <a:fld id="{582CA419-FCD2-4943-B8BE-B8FC98CF535E}" type="slidenum">
              <a:rPr lang="en-US" smtClean="0"/>
              <a:pPr/>
              <a:t>‹#›</a:t>
            </a:fld>
            <a:endParaRPr lang="en-US" sz="1200" dirty="0"/>
          </a:p>
        </p:txBody>
      </p:sp>
    </p:spTree>
    <p:extLst>
      <p:ext uri="{BB962C8B-B14F-4D97-AF65-F5344CB8AC3E}">
        <p14:creationId xmlns:p14="http://schemas.microsoft.com/office/powerpoint/2010/main" val="25320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D7ED-DB41-CC4B-8B48-0A0A3A643010}"/>
              </a:ext>
            </a:extLst>
          </p:cNvPr>
          <p:cNvSpPr>
            <a:spLocks noGrp="1"/>
          </p:cNvSpPr>
          <p:nvPr>
            <p:ph type="title"/>
          </p:nvPr>
        </p:nvSpPr>
        <p:spPr>
          <a:xfrm>
            <a:off x="5335588" y="136525"/>
            <a:ext cx="6018212" cy="702719"/>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CCCF0DBB-517E-3E43-AC34-02C69210055B}"/>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
        <p:nvSpPr>
          <p:cNvPr id="4" name="Slide Number Placeholder 3">
            <a:extLst>
              <a:ext uri="{FF2B5EF4-FFF2-40B4-BE49-F238E27FC236}">
                <a16:creationId xmlns:a16="http://schemas.microsoft.com/office/drawing/2014/main" id="{9B9D8F9E-64D9-FC43-ADA5-F128F8810BDF}"/>
              </a:ext>
            </a:extLst>
          </p:cNvPr>
          <p:cNvSpPr>
            <a:spLocks noGrp="1"/>
          </p:cNvSpPr>
          <p:nvPr>
            <p:ph type="sldNum" sz="quarter" idx="11"/>
          </p:nvPr>
        </p:nvSpPr>
        <p:spPr>
          <a:xfrm>
            <a:off x="9333630" y="6356350"/>
            <a:ext cx="2743200" cy="365125"/>
          </a:xfrm>
        </p:spPr>
        <p:txBody>
          <a:bodyPr/>
          <a:lstStyle/>
          <a:p>
            <a:fld id="{511C3435-5B76-6D45-886D-F72BCEC2812A}" type="slidenum">
              <a:rPr lang="en-US" smtClean="0"/>
              <a:t>‹#›</a:t>
            </a:fld>
            <a:endParaRPr lang="en-US"/>
          </a:p>
        </p:txBody>
      </p:sp>
      <p:sp>
        <p:nvSpPr>
          <p:cNvPr id="8" name="Content Placeholder 7">
            <a:extLst>
              <a:ext uri="{FF2B5EF4-FFF2-40B4-BE49-F238E27FC236}">
                <a16:creationId xmlns:a16="http://schemas.microsoft.com/office/drawing/2014/main" id="{4685C927-422A-204E-BB1D-3424C52C5908}"/>
              </a:ext>
            </a:extLst>
          </p:cNvPr>
          <p:cNvSpPr>
            <a:spLocks noGrp="1"/>
          </p:cNvSpPr>
          <p:nvPr>
            <p:ph sz="quarter" idx="13"/>
          </p:nvPr>
        </p:nvSpPr>
        <p:spPr>
          <a:xfrm>
            <a:off x="5335588" y="1165225"/>
            <a:ext cx="6740525" cy="4195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966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6000"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107329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D7ED-DB41-CC4B-8B48-0A0A3A643010}"/>
              </a:ext>
            </a:extLst>
          </p:cNvPr>
          <p:cNvSpPr>
            <a:spLocks noGrp="1"/>
          </p:cNvSpPr>
          <p:nvPr>
            <p:ph type="title"/>
          </p:nvPr>
        </p:nvSpPr>
        <p:spPr>
          <a:xfrm>
            <a:off x="5335588" y="136525"/>
            <a:ext cx="6018212" cy="702719"/>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CCCF0DBB-517E-3E43-AC34-02C69210055B}"/>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
        <p:nvSpPr>
          <p:cNvPr id="4" name="Slide Number Placeholder 3">
            <a:extLst>
              <a:ext uri="{FF2B5EF4-FFF2-40B4-BE49-F238E27FC236}">
                <a16:creationId xmlns:a16="http://schemas.microsoft.com/office/drawing/2014/main" id="{9B9D8F9E-64D9-FC43-ADA5-F128F8810BDF}"/>
              </a:ext>
            </a:extLst>
          </p:cNvPr>
          <p:cNvSpPr>
            <a:spLocks noGrp="1"/>
          </p:cNvSpPr>
          <p:nvPr>
            <p:ph type="sldNum" sz="quarter" idx="11"/>
          </p:nvPr>
        </p:nvSpPr>
        <p:spPr>
          <a:xfrm>
            <a:off x="9333630" y="6356350"/>
            <a:ext cx="2743200" cy="365125"/>
          </a:xfrm>
        </p:spPr>
        <p:txBody>
          <a:bodyPr/>
          <a:lstStyle/>
          <a:p>
            <a:fld id="{511C3435-5B76-6D45-886D-F72BCEC2812A}" type="slidenum">
              <a:rPr lang="en-US" smtClean="0"/>
              <a:t>‹#›</a:t>
            </a:fld>
            <a:endParaRPr lang="en-US"/>
          </a:p>
        </p:txBody>
      </p:sp>
      <p:sp>
        <p:nvSpPr>
          <p:cNvPr id="8" name="Content Placeholder 7">
            <a:extLst>
              <a:ext uri="{FF2B5EF4-FFF2-40B4-BE49-F238E27FC236}">
                <a16:creationId xmlns:a16="http://schemas.microsoft.com/office/drawing/2014/main" id="{4685C927-422A-204E-BB1D-3424C52C5908}"/>
              </a:ext>
            </a:extLst>
          </p:cNvPr>
          <p:cNvSpPr>
            <a:spLocks noGrp="1"/>
          </p:cNvSpPr>
          <p:nvPr>
            <p:ph sz="quarter" idx="13"/>
          </p:nvPr>
        </p:nvSpPr>
        <p:spPr>
          <a:xfrm>
            <a:off x="5335588" y="1165225"/>
            <a:ext cx="6740525" cy="4195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900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2BE59E24-56A6-6D45-8FB0-EBA8E48EB0E7}"/>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4" name="Google Shape;10;p1">
            <a:extLst>
              <a:ext uri="{FF2B5EF4-FFF2-40B4-BE49-F238E27FC236}">
                <a16:creationId xmlns:a16="http://schemas.microsoft.com/office/drawing/2014/main" id="{ECCC4034-DFA0-3A4A-A5F4-B26B61FE2415}"/>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 name="Google Shape;11;p1">
            <a:extLst>
              <a:ext uri="{FF2B5EF4-FFF2-40B4-BE49-F238E27FC236}">
                <a16:creationId xmlns:a16="http://schemas.microsoft.com/office/drawing/2014/main" id="{FF424BBA-3123-E149-A9C4-F232D26128F5}"/>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
        <p:nvSpPr>
          <p:cNvPr id="7" name="Content Placeholder 6">
            <a:extLst>
              <a:ext uri="{FF2B5EF4-FFF2-40B4-BE49-F238E27FC236}">
                <a16:creationId xmlns:a16="http://schemas.microsoft.com/office/drawing/2014/main" id="{D6DC1D16-049F-BE4D-A01D-21247EA79072}"/>
              </a:ext>
            </a:extLst>
          </p:cNvPr>
          <p:cNvSpPr>
            <a:spLocks noGrp="1"/>
          </p:cNvSpPr>
          <p:nvPr>
            <p:ph sz="quarter" idx="10"/>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598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3A00-69B4-2042-B2CC-E631F4C7C6F2}"/>
              </a:ext>
            </a:extLst>
          </p:cNvPr>
          <p:cNvSpPr>
            <a:spLocks noGrp="1"/>
          </p:cNvSpPr>
          <p:nvPr>
            <p:ph type="title"/>
          </p:nvPr>
        </p:nvSpPr>
        <p:spPr>
          <a:xfrm>
            <a:off x="5215944" y="206733"/>
            <a:ext cx="6137856" cy="681909"/>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103EB13C-8796-194E-BF3D-28410C328E8C}"/>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Tree>
    <p:extLst>
      <p:ext uri="{BB962C8B-B14F-4D97-AF65-F5344CB8AC3E}">
        <p14:creationId xmlns:p14="http://schemas.microsoft.com/office/powerpoint/2010/main" val="3742303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3F5C7FD6-A2A5-544A-853E-23A6C8758F16}"/>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4" name="Google Shape;10;p1">
            <a:extLst>
              <a:ext uri="{FF2B5EF4-FFF2-40B4-BE49-F238E27FC236}">
                <a16:creationId xmlns:a16="http://schemas.microsoft.com/office/drawing/2014/main" id="{221D50EC-A316-3543-BBFE-652A3D66C3BD}"/>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 name="Google Shape;11;p1">
            <a:extLst>
              <a:ext uri="{FF2B5EF4-FFF2-40B4-BE49-F238E27FC236}">
                <a16:creationId xmlns:a16="http://schemas.microsoft.com/office/drawing/2014/main" id="{6729C75A-88E4-FB47-8A5F-D89A37CDF876}"/>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
        <p:nvSpPr>
          <p:cNvPr id="6" name="Content Placeholder 6">
            <a:extLst>
              <a:ext uri="{FF2B5EF4-FFF2-40B4-BE49-F238E27FC236}">
                <a16:creationId xmlns:a16="http://schemas.microsoft.com/office/drawing/2014/main" id="{2E4739BC-6374-A844-B738-1C88E4510392}"/>
              </a:ext>
            </a:extLst>
          </p:cNvPr>
          <p:cNvSpPr>
            <a:spLocks noGrp="1"/>
          </p:cNvSpPr>
          <p:nvPr>
            <p:ph sz="quarter" idx="10"/>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66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83C4-DEE7-2242-AF60-6584D055E279}"/>
              </a:ext>
            </a:extLst>
          </p:cNvPr>
          <p:cNvSpPr>
            <a:spLocks noGrp="1"/>
          </p:cNvSpPr>
          <p:nvPr>
            <p:ph type="title"/>
          </p:nvPr>
        </p:nvSpPr>
        <p:spPr>
          <a:xfrm>
            <a:off x="5190185" y="218941"/>
            <a:ext cx="5241701" cy="553792"/>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C2A03424-2ED5-FF46-94F2-D9F2E3C167FB}"/>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Tree>
    <p:extLst>
      <p:ext uri="{BB962C8B-B14F-4D97-AF65-F5344CB8AC3E}">
        <p14:creationId xmlns:p14="http://schemas.microsoft.com/office/powerpoint/2010/main" val="2529306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0C0AC531-31D4-AA4B-A1EE-A0DCB9DB05B3}"/>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4" name="Google Shape;10;p1">
            <a:extLst>
              <a:ext uri="{FF2B5EF4-FFF2-40B4-BE49-F238E27FC236}">
                <a16:creationId xmlns:a16="http://schemas.microsoft.com/office/drawing/2014/main" id="{8199C4D7-36D5-D64E-8556-947CAC4BD45C}"/>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 name="Google Shape;11;p1">
            <a:extLst>
              <a:ext uri="{FF2B5EF4-FFF2-40B4-BE49-F238E27FC236}">
                <a16:creationId xmlns:a16="http://schemas.microsoft.com/office/drawing/2014/main" id="{4907347D-C759-AC4C-B44B-FA5ADEC8A64F}"/>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
        <p:nvSpPr>
          <p:cNvPr id="6" name="Content Placeholder 6">
            <a:extLst>
              <a:ext uri="{FF2B5EF4-FFF2-40B4-BE49-F238E27FC236}">
                <a16:creationId xmlns:a16="http://schemas.microsoft.com/office/drawing/2014/main" id="{82F23000-A1D4-9240-B914-B7CAD7515E43}"/>
              </a:ext>
            </a:extLst>
          </p:cNvPr>
          <p:cNvSpPr>
            <a:spLocks noGrp="1"/>
          </p:cNvSpPr>
          <p:nvPr>
            <p:ph sz="quarter" idx="10"/>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607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5E98-84F0-A74E-B4B4-99E0105649BD}"/>
              </a:ext>
            </a:extLst>
          </p:cNvPr>
          <p:cNvSpPr>
            <a:spLocks noGrp="1"/>
          </p:cNvSpPr>
          <p:nvPr>
            <p:ph type="title"/>
          </p:nvPr>
        </p:nvSpPr>
        <p:spPr>
          <a:xfrm>
            <a:off x="5204138" y="287853"/>
            <a:ext cx="5150476" cy="523517"/>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5BD2631C-B814-6E4F-8ADB-8584673EEE4D}"/>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Tree>
    <p:extLst>
      <p:ext uri="{BB962C8B-B14F-4D97-AF65-F5344CB8AC3E}">
        <p14:creationId xmlns:p14="http://schemas.microsoft.com/office/powerpoint/2010/main" val="721019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D8C7D417-FC0C-F040-A744-B25DB4D8364E}"/>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4" name="Content Placeholder 6">
            <a:extLst>
              <a:ext uri="{FF2B5EF4-FFF2-40B4-BE49-F238E27FC236}">
                <a16:creationId xmlns:a16="http://schemas.microsoft.com/office/drawing/2014/main" id="{8B2D16AB-2E65-5541-B28A-1604745EF959}"/>
              </a:ext>
            </a:extLst>
          </p:cNvPr>
          <p:cNvSpPr>
            <a:spLocks noGrp="1"/>
          </p:cNvSpPr>
          <p:nvPr>
            <p:ph sz="quarter" idx="10"/>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Google Shape;10;p1">
            <a:extLst>
              <a:ext uri="{FF2B5EF4-FFF2-40B4-BE49-F238E27FC236}">
                <a16:creationId xmlns:a16="http://schemas.microsoft.com/office/drawing/2014/main" id="{4480881C-3003-A842-8A39-13691398C2DE}"/>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6" name="Google Shape;11;p1">
            <a:extLst>
              <a:ext uri="{FF2B5EF4-FFF2-40B4-BE49-F238E27FC236}">
                <a16:creationId xmlns:a16="http://schemas.microsoft.com/office/drawing/2014/main" id="{42400383-63EE-224E-9DB4-F8F567FC4778}"/>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00525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A9895-7FD6-0146-B1EF-9E0968E270B2}"/>
              </a:ext>
            </a:extLst>
          </p:cNvPr>
          <p:cNvSpPr>
            <a:spLocks noGrp="1"/>
          </p:cNvSpPr>
          <p:nvPr>
            <p:ph type="title"/>
          </p:nvPr>
        </p:nvSpPr>
        <p:spPr>
          <a:xfrm>
            <a:off x="1082476" y="189985"/>
            <a:ext cx="9239078" cy="623329"/>
          </a:xfrm>
          <a:prstGeom prst="rect">
            <a:avLst/>
          </a:prstGeo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273F678-E321-1543-A767-A5926C9FCA11}"/>
              </a:ext>
            </a:extLst>
          </p:cNvPr>
          <p:cNvSpPr>
            <a:spLocks noGrp="1"/>
          </p:cNvSpPr>
          <p:nvPr>
            <p:ph type="sldNum" sz="quarter" idx="12"/>
          </p:nvPr>
        </p:nvSpPr>
        <p:spPr>
          <a:xfrm>
            <a:off x="9311014" y="6462199"/>
            <a:ext cx="2743200" cy="365125"/>
          </a:xfrm>
          <a:prstGeom prst="rect">
            <a:avLst/>
          </a:prstGeom>
        </p:spPr>
        <p:txBody>
          <a:bodyPr/>
          <a:lstStyle>
            <a:lvl1pPr algn="r">
              <a:defRPr sz="1200"/>
            </a:lvl1pPr>
          </a:lstStyle>
          <a:p>
            <a:fld id="{582CA419-FCD2-4943-B8BE-B8FC98CF535E}" type="slidenum">
              <a:rPr lang="en-US" smtClean="0"/>
              <a:pPr/>
              <a:t>‹#›</a:t>
            </a:fld>
            <a:endParaRPr lang="en-US" sz="1200" dirty="0"/>
          </a:p>
        </p:txBody>
      </p:sp>
      <p:sp>
        <p:nvSpPr>
          <p:cNvPr id="4" name="Content Placeholder 3">
            <a:extLst>
              <a:ext uri="{FF2B5EF4-FFF2-40B4-BE49-F238E27FC236}">
                <a16:creationId xmlns:a16="http://schemas.microsoft.com/office/drawing/2014/main" id="{662DA57D-882F-1F46-9720-5F95BC70F6BC}"/>
              </a:ext>
            </a:extLst>
          </p:cNvPr>
          <p:cNvSpPr>
            <a:spLocks noGrp="1"/>
          </p:cNvSpPr>
          <p:nvPr>
            <p:ph sz="quarter" idx="13"/>
          </p:nvPr>
        </p:nvSpPr>
        <p:spPr>
          <a:xfrm>
            <a:off x="1082675" y="1127125"/>
            <a:ext cx="10453688" cy="5386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6310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0C19-C7F7-3F4A-B53F-3CB1CFE7B3D5}"/>
              </a:ext>
            </a:extLst>
          </p:cNvPr>
          <p:cNvSpPr>
            <a:spLocks noGrp="1"/>
          </p:cNvSpPr>
          <p:nvPr>
            <p:ph type="title"/>
          </p:nvPr>
        </p:nvSpPr>
        <p:spPr>
          <a:xfrm>
            <a:off x="5139744" y="262094"/>
            <a:ext cx="4944414" cy="575033"/>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ABF59D1F-B721-C942-A6EE-8B80D8F1C148}"/>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Tree>
    <p:extLst>
      <p:ext uri="{BB962C8B-B14F-4D97-AF65-F5344CB8AC3E}">
        <p14:creationId xmlns:p14="http://schemas.microsoft.com/office/powerpoint/2010/main" val="3452919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64D909-DA0D-F04D-9421-556A27198A5D}"/>
              </a:ext>
            </a:extLst>
          </p:cNvPr>
          <p:cNvSpPr>
            <a:spLocks noGrp="1"/>
          </p:cNvSpPr>
          <p:nvPr>
            <p:ph type="sldNum" sz="quarter" idx="10"/>
          </p:nvPr>
        </p:nvSpPr>
        <p:spPr/>
        <p:txBody>
          <a:bodyPr/>
          <a:lstStyle/>
          <a:p>
            <a:fld id="{3413CC75-81EC-3B41-BED4-6F6103F3B11B}" type="slidenum">
              <a:rPr lang="en-US" smtClean="0"/>
              <a:t>‹#›</a:t>
            </a:fld>
            <a:endParaRPr lang="en-US"/>
          </a:p>
        </p:txBody>
      </p:sp>
      <p:sp>
        <p:nvSpPr>
          <p:cNvPr id="4" name="Footer Placeholder 1">
            <a:extLst>
              <a:ext uri="{FF2B5EF4-FFF2-40B4-BE49-F238E27FC236}">
                <a16:creationId xmlns:a16="http://schemas.microsoft.com/office/drawing/2014/main" id="{93874CD1-4008-794A-8B6E-1A52F0A737A9}"/>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5" name="Content Placeholder 6">
            <a:extLst>
              <a:ext uri="{FF2B5EF4-FFF2-40B4-BE49-F238E27FC236}">
                <a16:creationId xmlns:a16="http://schemas.microsoft.com/office/drawing/2014/main" id="{AE72FAEE-245D-5445-AB50-496BFCBCE27D}"/>
              </a:ext>
            </a:extLst>
          </p:cNvPr>
          <p:cNvSpPr>
            <a:spLocks noGrp="1"/>
          </p:cNvSpPr>
          <p:nvPr>
            <p:ph sz="quarter" idx="11"/>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Google Shape;10;p1">
            <a:extLst>
              <a:ext uri="{FF2B5EF4-FFF2-40B4-BE49-F238E27FC236}">
                <a16:creationId xmlns:a16="http://schemas.microsoft.com/office/drawing/2014/main" id="{8CD2AD2D-DCB3-5145-96D2-2884BEA4E825}"/>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11;p1">
            <a:extLst>
              <a:ext uri="{FF2B5EF4-FFF2-40B4-BE49-F238E27FC236}">
                <a16:creationId xmlns:a16="http://schemas.microsoft.com/office/drawing/2014/main" id="{18B1569F-BAC9-1A4E-975A-32D0BCC7623B}"/>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428410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BB9C-DB64-164A-9592-FE0414991CC3}"/>
              </a:ext>
            </a:extLst>
          </p:cNvPr>
          <p:cNvSpPr>
            <a:spLocks noGrp="1"/>
          </p:cNvSpPr>
          <p:nvPr>
            <p:ph type="title"/>
          </p:nvPr>
        </p:nvSpPr>
        <p:spPr>
          <a:xfrm>
            <a:off x="5228822" y="262094"/>
            <a:ext cx="4906851" cy="626547"/>
          </a:xfrm>
          <a:prstGeom prst="rect">
            <a:avLst/>
          </a:prstGeom>
        </p:spPr>
        <p:txBody>
          <a:bodyPr/>
          <a:lstStyle>
            <a:lvl1pPr>
              <a:defRPr sz="2800"/>
            </a:lvl1pPr>
          </a:lstStyle>
          <a:p>
            <a:r>
              <a:rPr lang="en-US" dirty="0"/>
              <a:t>Click to edit Master title style</a:t>
            </a:r>
          </a:p>
        </p:txBody>
      </p:sp>
      <p:sp>
        <p:nvSpPr>
          <p:cNvPr id="3" name="Slide Number Placeholder 2">
            <a:extLst>
              <a:ext uri="{FF2B5EF4-FFF2-40B4-BE49-F238E27FC236}">
                <a16:creationId xmlns:a16="http://schemas.microsoft.com/office/drawing/2014/main" id="{62FCC41E-3BF9-AB42-AFC1-69C700EDD9BA}"/>
              </a:ext>
            </a:extLst>
          </p:cNvPr>
          <p:cNvSpPr>
            <a:spLocks noGrp="1"/>
          </p:cNvSpPr>
          <p:nvPr>
            <p:ph type="sldNum" sz="quarter" idx="10"/>
          </p:nvPr>
        </p:nvSpPr>
        <p:spPr/>
        <p:txBody>
          <a:bodyPr/>
          <a:lstStyle/>
          <a:p>
            <a:fld id="{3413CC75-81EC-3B41-BED4-6F6103F3B11B}" type="slidenum">
              <a:rPr lang="en-US" smtClean="0"/>
              <a:t>‹#›</a:t>
            </a:fld>
            <a:endParaRPr lang="en-US"/>
          </a:p>
        </p:txBody>
      </p:sp>
      <p:sp>
        <p:nvSpPr>
          <p:cNvPr id="4" name="Footer Placeholder 3">
            <a:extLst>
              <a:ext uri="{FF2B5EF4-FFF2-40B4-BE49-F238E27FC236}">
                <a16:creationId xmlns:a16="http://schemas.microsoft.com/office/drawing/2014/main" id="{F1BB87C6-8F81-7C45-B098-B9A10CF538C1}"/>
              </a:ext>
            </a:extLst>
          </p:cNvPr>
          <p:cNvSpPr>
            <a:spLocks noGrp="1"/>
          </p:cNvSpPr>
          <p:nvPr>
            <p:ph type="ftr" sz="quarter" idx="11"/>
          </p:nvPr>
        </p:nvSpPr>
        <p:spPr>
          <a:xfrm>
            <a:off x="2436" y="6567335"/>
            <a:ext cx="1661331" cy="365125"/>
          </a:xfrm>
          <a:prstGeom prst="rect">
            <a:avLst/>
          </a:prstGeom>
        </p:spPr>
        <p:txBody>
          <a:bodyPr/>
          <a:lstStyle/>
          <a:p>
            <a:pPr algn="l"/>
            <a:r>
              <a:rPr lang="en-US"/>
              <a:t>© 2021 Search Institute</a:t>
            </a:r>
            <a:endParaRPr lang="en-US" dirty="0"/>
          </a:p>
        </p:txBody>
      </p:sp>
    </p:spTree>
    <p:extLst>
      <p:ext uri="{BB962C8B-B14F-4D97-AF65-F5344CB8AC3E}">
        <p14:creationId xmlns:p14="http://schemas.microsoft.com/office/powerpoint/2010/main" val="346032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4D85-B6A7-B84B-A507-8706852F6EDF}"/>
              </a:ext>
            </a:extLst>
          </p:cNvPr>
          <p:cNvSpPr>
            <a:spLocks noGrp="1"/>
          </p:cNvSpPr>
          <p:nvPr>
            <p:ph type="title"/>
          </p:nvPr>
        </p:nvSpPr>
        <p:spPr>
          <a:xfrm>
            <a:off x="1227550" y="136525"/>
            <a:ext cx="10126249" cy="690193"/>
          </a:xfrm>
          <a:prstGeom prst="rect">
            <a:avLst/>
          </a:prstGeo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4EACE15F-8B59-7344-88F2-F36BD7B68081}"/>
              </a:ext>
            </a:extLst>
          </p:cNvPr>
          <p:cNvSpPr>
            <a:spLocks noGrp="1"/>
          </p:cNvSpPr>
          <p:nvPr>
            <p:ph type="ftr" sz="quarter" idx="10"/>
          </p:nvPr>
        </p:nvSpPr>
        <p:spPr>
          <a:xfrm>
            <a:off x="2436" y="6567335"/>
            <a:ext cx="1661331" cy="365125"/>
          </a:xfrm>
          <a:prstGeom prst="rect">
            <a:avLst/>
          </a:prstGeom>
        </p:spPr>
        <p:txBody>
          <a:bodyPr/>
          <a:lstStyle/>
          <a:p>
            <a:pPr algn="l"/>
            <a:r>
              <a:rPr lang="en-US" dirty="0"/>
              <a:t>© 2021 Search Institute</a:t>
            </a:r>
          </a:p>
        </p:txBody>
      </p:sp>
      <p:sp>
        <p:nvSpPr>
          <p:cNvPr id="4" name="Slide Number Placeholder 3">
            <a:extLst>
              <a:ext uri="{FF2B5EF4-FFF2-40B4-BE49-F238E27FC236}">
                <a16:creationId xmlns:a16="http://schemas.microsoft.com/office/drawing/2014/main" id="{17E0A523-A275-C040-ABC6-C4B19A9F9281}"/>
              </a:ext>
            </a:extLst>
          </p:cNvPr>
          <p:cNvSpPr>
            <a:spLocks noGrp="1"/>
          </p:cNvSpPr>
          <p:nvPr>
            <p:ph type="sldNum" sz="quarter" idx="11"/>
          </p:nvPr>
        </p:nvSpPr>
        <p:spPr>
          <a:xfrm>
            <a:off x="9324584" y="6356350"/>
            <a:ext cx="2743200" cy="365125"/>
          </a:xfrm>
        </p:spPr>
        <p:txBody>
          <a:bodyPr/>
          <a:lstStyle/>
          <a:p>
            <a:fld id="{511C3435-5B76-6D45-886D-F72BCEC2812A}" type="slidenum">
              <a:rPr lang="en-US" smtClean="0"/>
              <a:t>‹#›</a:t>
            </a:fld>
            <a:endParaRPr lang="en-US" dirty="0"/>
          </a:p>
        </p:txBody>
      </p:sp>
      <p:sp>
        <p:nvSpPr>
          <p:cNvPr id="6" name="Content Placeholder 5">
            <a:extLst>
              <a:ext uri="{FF2B5EF4-FFF2-40B4-BE49-F238E27FC236}">
                <a16:creationId xmlns:a16="http://schemas.microsoft.com/office/drawing/2014/main" id="{FBE30FFE-CB0E-7B47-98E5-B1D93474B442}"/>
              </a:ext>
            </a:extLst>
          </p:cNvPr>
          <p:cNvSpPr>
            <a:spLocks noGrp="1"/>
          </p:cNvSpPr>
          <p:nvPr>
            <p:ph sz="quarter" idx="12"/>
          </p:nvPr>
        </p:nvSpPr>
        <p:spPr>
          <a:xfrm>
            <a:off x="5386388" y="1165225"/>
            <a:ext cx="6551612" cy="4784725"/>
          </a:xfrm>
          <a:prstGeom prst="rect">
            <a:avLst/>
          </a:prstGeo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8FB2EE55-02F3-A644-AF56-727A8A8F8E4A}"/>
              </a:ext>
            </a:extLst>
          </p:cNvPr>
          <p:cNvSpPr>
            <a:spLocks noGrp="1"/>
          </p:cNvSpPr>
          <p:nvPr>
            <p:ph type="pic" sz="quarter" idx="13"/>
          </p:nvPr>
        </p:nvSpPr>
        <p:spPr>
          <a:xfrm>
            <a:off x="1490663" y="1165225"/>
            <a:ext cx="3206750" cy="4784725"/>
          </a:xfrm>
          <a:prstGeom prst="rect">
            <a:avLst/>
          </a:prstGeom>
        </p:spPr>
        <p:txBody>
          <a:bodyPr/>
          <a:lstStyle/>
          <a:p>
            <a:endParaRPr lang="en-US" dirty="0"/>
          </a:p>
        </p:txBody>
      </p:sp>
    </p:spTree>
    <p:extLst>
      <p:ext uri="{BB962C8B-B14F-4D97-AF65-F5344CB8AC3E}">
        <p14:creationId xmlns:p14="http://schemas.microsoft.com/office/powerpoint/2010/main" val="140046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48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303448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4D85-B6A7-B84B-A507-8706852F6EDF}"/>
              </a:ext>
            </a:extLst>
          </p:cNvPr>
          <p:cNvSpPr>
            <a:spLocks noGrp="1"/>
          </p:cNvSpPr>
          <p:nvPr>
            <p:ph type="title"/>
          </p:nvPr>
        </p:nvSpPr>
        <p:spPr>
          <a:xfrm>
            <a:off x="1227550" y="136525"/>
            <a:ext cx="10126249" cy="690193"/>
          </a:xfrm>
          <a:prstGeom prst="rect">
            <a:avLst/>
          </a:prstGeo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4EACE15F-8B59-7344-88F2-F36BD7B68081}"/>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
        <p:nvSpPr>
          <p:cNvPr id="4" name="Slide Number Placeholder 3">
            <a:extLst>
              <a:ext uri="{FF2B5EF4-FFF2-40B4-BE49-F238E27FC236}">
                <a16:creationId xmlns:a16="http://schemas.microsoft.com/office/drawing/2014/main" id="{17E0A523-A275-C040-ABC6-C4B19A9F9281}"/>
              </a:ext>
            </a:extLst>
          </p:cNvPr>
          <p:cNvSpPr>
            <a:spLocks noGrp="1"/>
          </p:cNvSpPr>
          <p:nvPr>
            <p:ph type="sldNum" sz="quarter" idx="11"/>
          </p:nvPr>
        </p:nvSpPr>
        <p:spPr>
          <a:xfrm>
            <a:off x="9324584" y="6356350"/>
            <a:ext cx="2743200" cy="365125"/>
          </a:xfrm>
        </p:spPr>
        <p:txBody>
          <a:bodyPr/>
          <a:lstStyle/>
          <a:p>
            <a:fld id="{511C3435-5B76-6D45-886D-F72BCEC2812A}" type="slidenum">
              <a:rPr lang="en-US" smtClean="0"/>
              <a:t>‹#›</a:t>
            </a:fld>
            <a:endParaRPr lang="en-US"/>
          </a:p>
        </p:txBody>
      </p:sp>
      <p:sp>
        <p:nvSpPr>
          <p:cNvPr id="6" name="Content Placeholder 5">
            <a:extLst>
              <a:ext uri="{FF2B5EF4-FFF2-40B4-BE49-F238E27FC236}">
                <a16:creationId xmlns:a16="http://schemas.microsoft.com/office/drawing/2014/main" id="{FBE30FFE-CB0E-7B47-98E5-B1D93474B442}"/>
              </a:ext>
            </a:extLst>
          </p:cNvPr>
          <p:cNvSpPr>
            <a:spLocks noGrp="1"/>
          </p:cNvSpPr>
          <p:nvPr>
            <p:ph sz="quarter" idx="12"/>
          </p:nvPr>
        </p:nvSpPr>
        <p:spPr>
          <a:xfrm>
            <a:off x="5386388" y="1165225"/>
            <a:ext cx="6551612" cy="4784725"/>
          </a:xfrm>
          <a:prstGeom prst="rect">
            <a:avLst/>
          </a:prstGeo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8FB2EE55-02F3-A644-AF56-727A8A8F8E4A}"/>
              </a:ext>
            </a:extLst>
          </p:cNvPr>
          <p:cNvSpPr>
            <a:spLocks noGrp="1"/>
          </p:cNvSpPr>
          <p:nvPr>
            <p:ph type="pic" sz="quarter" idx="13"/>
          </p:nvPr>
        </p:nvSpPr>
        <p:spPr>
          <a:xfrm>
            <a:off x="1490663" y="1165225"/>
            <a:ext cx="3206750" cy="4784725"/>
          </a:xfrm>
          <a:prstGeom prst="rect">
            <a:avLst/>
          </a:prstGeom>
        </p:spPr>
        <p:txBody>
          <a:bodyPr/>
          <a:lstStyle/>
          <a:p>
            <a:endParaRPr lang="en-US"/>
          </a:p>
        </p:txBody>
      </p:sp>
    </p:spTree>
    <p:extLst>
      <p:ext uri="{BB962C8B-B14F-4D97-AF65-F5344CB8AC3E}">
        <p14:creationId xmlns:p14="http://schemas.microsoft.com/office/powerpoint/2010/main" val="270576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A9895-7FD6-0146-B1EF-9E0968E270B2}"/>
              </a:ext>
            </a:extLst>
          </p:cNvPr>
          <p:cNvSpPr>
            <a:spLocks noGrp="1"/>
          </p:cNvSpPr>
          <p:nvPr>
            <p:ph type="title"/>
          </p:nvPr>
        </p:nvSpPr>
        <p:spPr>
          <a:xfrm>
            <a:off x="1082476" y="189985"/>
            <a:ext cx="9239078" cy="623329"/>
          </a:xfrm>
          <a:prstGeom prst="rect">
            <a:avLst/>
          </a:prstGeo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273F678-E321-1543-A767-A5926C9FCA11}"/>
              </a:ext>
            </a:extLst>
          </p:cNvPr>
          <p:cNvSpPr>
            <a:spLocks noGrp="1"/>
          </p:cNvSpPr>
          <p:nvPr>
            <p:ph type="sldNum" sz="quarter" idx="12"/>
          </p:nvPr>
        </p:nvSpPr>
        <p:spPr>
          <a:xfrm>
            <a:off x="9311014" y="6462199"/>
            <a:ext cx="2743200" cy="365125"/>
          </a:xfrm>
          <a:prstGeom prst="rect">
            <a:avLst/>
          </a:prstGeom>
        </p:spPr>
        <p:txBody>
          <a:bodyPr/>
          <a:lstStyle>
            <a:lvl1pPr algn="r">
              <a:defRPr sz="1200"/>
            </a:lvl1pPr>
          </a:lstStyle>
          <a:p>
            <a:fld id="{582CA419-FCD2-4943-B8BE-B8FC98CF535E}" type="slidenum">
              <a:rPr lang="en-US" smtClean="0"/>
              <a:pPr/>
              <a:t>‹#›</a:t>
            </a:fld>
            <a:endParaRPr lang="en-US" sz="1200" dirty="0"/>
          </a:p>
        </p:txBody>
      </p:sp>
      <p:sp>
        <p:nvSpPr>
          <p:cNvPr id="4" name="Content Placeholder 3">
            <a:extLst>
              <a:ext uri="{FF2B5EF4-FFF2-40B4-BE49-F238E27FC236}">
                <a16:creationId xmlns:a16="http://schemas.microsoft.com/office/drawing/2014/main" id="{662DA57D-882F-1F46-9720-5F95BC70F6BC}"/>
              </a:ext>
            </a:extLst>
          </p:cNvPr>
          <p:cNvSpPr>
            <a:spLocks noGrp="1"/>
          </p:cNvSpPr>
          <p:nvPr>
            <p:ph sz="quarter" idx="13"/>
          </p:nvPr>
        </p:nvSpPr>
        <p:spPr>
          <a:xfrm>
            <a:off x="1082675" y="1127125"/>
            <a:ext cx="10453688" cy="5386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648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6000"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32843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D7ED-DB41-CC4B-8B48-0A0A3A643010}"/>
              </a:ext>
            </a:extLst>
          </p:cNvPr>
          <p:cNvSpPr>
            <a:spLocks noGrp="1"/>
          </p:cNvSpPr>
          <p:nvPr>
            <p:ph type="title"/>
          </p:nvPr>
        </p:nvSpPr>
        <p:spPr>
          <a:xfrm>
            <a:off x="5164428" y="136525"/>
            <a:ext cx="6189372" cy="702719"/>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CCCF0DBB-517E-3E43-AC34-02C69210055B}"/>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
        <p:nvSpPr>
          <p:cNvPr id="4" name="Slide Number Placeholder 3">
            <a:extLst>
              <a:ext uri="{FF2B5EF4-FFF2-40B4-BE49-F238E27FC236}">
                <a16:creationId xmlns:a16="http://schemas.microsoft.com/office/drawing/2014/main" id="{9B9D8F9E-64D9-FC43-ADA5-F128F8810BDF}"/>
              </a:ext>
            </a:extLst>
          </p:cNvPr>
          <p:cNvSpPr>
            <a:spLocks noGrp="1"/>
          </p:cNvSpPr>
          <p:nvPr>
            <p:ph type="sldNum" sz="quarter" idx="11"/>
          </p:nvPr>
        </p:nvSpPr>
        <p:spPr>
          <a:xfrm>
            <a:off x="9333630" y="6356350"/>
            <a:ext cx="2743200" cy="365125"/>
          </a:xfrm>
        </p:spPr>
        <p:txBody>
          <a:bodyPr/>
          <a:lstStyle/>
          <a:p>
            <a:fld id="{511C3435-5B76-6D45-886D-F72BCEC2812A}" type="slidenum">
              <a:rPr lang="en-US" smtClean="0"/>
              <a:t>‹#›</a:t>
            </a:fld>
            <a:endParaRPr lang="en-US"/>
          </a:p>
        </p:txBody>
      </p:sp>
      <p:sp>
        <p:nvSpPr>
          <p:cNvPr id="8" name="Content Placeholder 7">
            <a:extLst>
              <a:ext uri="{FF2B5EF4-FFF2-40B4-BE49-F238E27FC236}">
                <a16:creationId xmlns:a16="http://schemas.microsoft.com/office/drawing/2014/main" id="{4685C927-422A-204E-BB1D-3424C52C5908}"/>
              </a:ext>
            </a:extLst>
          </p:cNvPr>
          <p:cNvSpPr>
            <a:spLocks noGrp="1"/>
          </p:cNvSpPr>
          <p:nvPr>
            <p:ph sz="quarter" idx="13"/>
          </p:nvPr>
        </p:nvSpPr>
        <p:spPr>
          <a:xfrm>
            <a:off x="5335588" y="1165225"/>
            <a:ext cx="6740525" cy="41957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000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6000"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728678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heme" Target="../theme/theme10.xml"/><Relationship Id="rId7" Type="http://schemas.openxmlformats.org/officeDocument/2006/relationships/image" Target="../media/image8.png"/><Relationship Id="rId12"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5.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6.xml"/><Relationship Id="rId7" Type="http://schemas.openxmlformats.org/officeDocument/2006/relationships/image" Target="../media/image3.png"/><Relationship Id="rId12"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7.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8.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9.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AA01DF-0338-B94A-8071-567AC4B48E69}"/>
              </a:ext>
            </a:extLst>
          </p:cNvPr>
          <p:cNvPicPr>
            <a:picLocks noChangeAspect="1"/>
          </p:cNvPicPr>
          <p:nvPr userDrawn="1"/>
        </p:nvPicPr>
        <p:blipFill>
          <a:blip r:embed="rId5"/>
          <a:stretch>
            <a:fillRect/>
          </a:stretch>
        </p:blipFill>
        <p:spPr>
          <a:xfrm>
            <a:off x="0" y="-17608"/>
            <a:ext cx="12192000" cy="6845300"/>
          </a:xfrm>
          <a:prstGeom prst="rect">
            <a:avLst/>
          </a:prstGeom>
        </p:spPr>
      </p:pic>
      <p:sp>
        <p:nvSpPr>
          <p:cNvPr id="3" name="Text Placeholder 2">
            <a:extLst>
              <a:ext uri="{FF2B5EF4-FFF2-40B4-BE49-F238E27FC236}">
                <a16:creationId xmlns:a16="http://schemas.microsoft.com/office/drawing/2014/main" id="{5120C311-D7A9-9748-8CC9-210FA4DF4F8C}"/>
              </a:ext>
            </a:extLst>
          </p:cNvPr>
          <p:cNvSpPr>
            <a:spLocks noGrp="1"/>
          </p:cNvSpPr>
          <p:nvPr>
            <p:ph type="body" idx="1"/>
          </p:nvPr>
        </p:nvSpPr>
        <p:spPr>
          <a:xfrm>
            <a:off x="1435214" y="1325052"/>
            <a:ext cx="10307724" cy="48043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ound Diagonal Corner Rectangle 14">
            <a:extLst>
              <a:ext uri="{FF2B5EF4-FFF2-40B4-BE49-F238E27FC236}">
                <a16:creationId xmlns:a16="http://schemas.microsoft.com/office/drawing/2014/main" id="{4068EBC5-328F-3940-B546-E11C018D83C2}"/>
              </a:ext>
            </a:extLst>
          </p:cNvPr>
          <p:cNvSpPr/>
          <p:nvPr userDrawn="1"/>
        </p:nvSpPr>
        <p:spPr>
          <a:xfrm flipH="1">
            <a:off x="1001906" y="1023969"/>
            <a:ext cx="11261924" cy="6077245"/>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7" name="Picture 16">
            <a:extLst>
              <a:ext uri="{FF2B5EF4-FFF2-40B4-BE49-F238E27FC236}">
                <a16:creationId xmlns:a16="http://schemas.microsoft.com/office/drawing/2014/main" id="{918A331A-A00D-F84E-927C-6C3718F1379E}"/>
              </a:ext>
            </a:extLst>
          </p:cNvPr>
          <p:cNvPicPr>
            <a:picLocks noChangeAspect="1"/>
          </p:cNvPicPr>
          <p:nvPr userDrawn="1"/>
        </p:nvPicPr>
        <p:blipFill>
          <a:blip r:embed="rId6"/>
          <a:stretch>
            <a:fillRect/>
          </a:stretch>
        </p:blipFill>
        <p:spPr>
          <a:xfrm>
            <a:off x="0" y="6848076"/>
            <a:ext cx="12192000" cy="76200"/>
          </a:xfrm>
          <a:prstGeom prst="rect">
            <a:avLst/>
          </a:prstGeom>
        </p:spPr>
      </p:pic>
      <p:grpSp>
        <p:nvGrpSpPr>
          <p:cNvPr id="20" name="Group 19">
            <a:extLst>
              <a:ext uri="{FF2B5EF4-FFF2-40B4-BE49-F238E27FC236}">
                <a16:creationId xmlns:a16="http://schemas.microsoft.com/office/drawing/2014/main" id="{1995A545-60F8-604A-BD5C-6FC13B8C6BFE}"/>
              </a:ext>
            </a:extLst>
          </p:cNvPr>
          <p:cNvGrpSpPr/>
          <p:nvPr userDrawn="1"/>
        </p:nvGrpSpPr>
        <p:grpSpPr>
          <a:xfrm>
            <a:off x="-114350" y="5010411"/>
            <a:ext cx="1250167" cy="1817281"/>
            <a:chOff x="-114350" y="5010411"/>
            <a:chExt cx="1250167" cy="1817281"/>
          </a:xfrm>
        </p:grpSpPr>
        <p:pic>
          <p:nvPicPr>
            <p:cNvPr id="16" name="Picture 15">
              <a:extLst>
                <a:ext uri="{FF2B5EF4-FFF2-40B4-BE49-F238E27FC236}">
                  <a16:creationId xmlns:a16="http://schemas.microsoft.com/office/drawing/2014/main" id="{091FF56F-86C1-1E44-A4FA-A1234A563175}"/>
                </a:ext>
              </a:extLst>
            </p:cNvPr>
            <p:cNvPicPr>
              <a:picLocks noChangeAspect="1"/>
            </p:cNvPicPr>
            <p:nvPr userDrawn="1"/>
          </p:nvPicPr>
          <p:blipFill>
            <a:blip r:embed="rId7"/>
            <a:srcRect/>
            <a:stretch/>
          </p:blipFill>
          <p:spPr>
            <a:xfrm>
              <a:off x="104043" y="5991601"/>
              <a:ext cx="863486" cy="300911"/>
            </a:xfrm>
            <a:prstGeom prst="rect">
              <a:avLst/>
            </a:prstGeom>
          </p:spPr>
        </p:pic>
        <p:sp>
          <p:nvSpPr>
            <p:cNvPr id="18" name="Footer Placeholder 1">
              <a:extLst>
                <a:ext uri="{FF2B5EF4-FFF2-40B4-BE49-F238E27FC236}">
                  <a16:creationId xmlns:a16="http://schemas.microsoft.com/office/drawing/2014/main" id="{B59D8D02-7834-DC49-B6FC-6929D6BF294E}"/>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6" name="Picture 5">
              <a:extLst>
                <a:ext uri="{FF2B5EF4-FFF2-40B4-BE49-F238E27FC236}">
                  <a16:creationId xmlns:a16="http://schemas.microsoft.com/office/drawing/2014/main" id="{578642D3-40F3-F743-9BE5-0DA14A8A2254}"/>
                </a:ext>
              </a:extLst>
            </p:cNvPr>
            <p:cNvPicPr>
              <a:picLocks noChangeAspect="1"/>
            </p:cNvPicPr>
            <p:nvPr userDrawn="1"/>
          </p:nvPicPr>
          <p:blipFill>
            <a:blip r:embed="rId8"/>
            <a:stretch>
              <a:fillRect/>
            </a:stretch>
          </p:blipFill>
          <p:spPr>
            <a:xfrm>
              <a:off x="-91329" y="5010411"/>
              <a:ext cx="1204126" cy="931086"/>
            </a:xfrm>
            <a:prstGeom prst="rect">
              <a:avLst/>
            </a:prstGeom>
          </p:spPr>
        </p:pic>
      </p:grpSp>
      <p:sp>
        <p:nvSpPr>
          <p:cNvPr id="19" name="Title Placeholder 18">
            <a:extLst>
              <a:ext uri="{FF2B5EF4-FFF2-40B4-BE49-F238E27FC236}">
                <a16:creationId xmlns:a16="http://schemas.microsoft.com/office/drawing/2014/main" id="{98404DC5-BA03-BA43-9B00-1ED2D1955663}"/>
              </a:ext>
            </a:extLst>
          </p:cNvPr>
          <p:cNvSpPr>
            <a:spLocks noGrp="1"/>
          </p:cNvSpPr>
          <p:nvPr>
            <p:ph type="title"/>
          </p:nvPr>
        </p:nvSpPr>
        <p:spPr>
          <a:xfrm>
            <a:off x="1001906" y="175122"/>
            <a:ext cx="10515600" cy="698305"/>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09901979"/>
      </p:ext>
    </p:extLst>
  </p:cSld>
  <p:clrMap bg1="lt1" tx1="dk1" bg2="lt2" tx2="dk2" accent1="accent1" accent2="accent2" accent3="accent3" accent4="accent4" accent5="accent5" accent6="accent6" hlink="hlink" folHlink="folHlink"/>
  <p:sldLayoutIdLst>
    <p:sldLayoutId id="2147483687" r:id="rId1"/>
    <p:sldLayoutId id="2147483692" r:id="rId2"/>
    <p:sldLayoutId id="2147483722" r:id="rId3"/>
  </p:sldLayoutIdLst>
  <p:hf sldNum="0" hdr="0" dt="0"/>
  <p:txStyles>
    <p:title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25400" y="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A63179F-0007-D84A-835A-D41749FE14F0}"/>
              </a:ext>
            </a:extLst>
          </p:cNvPr>
          <p:cNvGrpSpPr/>
          <p:nvPr userDrawn="1"/>
        </p:nvGrpSpPr>
        <p:grpSpPr>
          <a:xfrm>
            <a:off x="225005" y="916503"/>
            <a:ext cx="695445" cy="3880427"/>
            <a:chOff x="63914" y="1024784"/>
            <a:chExt cx="954366" cy="5325148"/>
          </a:xfrm>
        </p:grpSpPr>
        <p:pic>
          <p:nvPicPr>
            <p:cNvPr id="9" name="Picture 8">
              <a:extLst>
                <a:ext uri="{FF2B5EF4-FFF2-40B4-BE49-F238E27FC236}">
                  <a16:creationId xmlns:a16="http://schemas.microsoft.com/office/drawing/2014/main" id="{6F984E5A-FB37-914F-9FD4-5E148546F0E9}"/>
                </a:ext>
              </a:extLst>
            </p:cNvPr>
            <p:cNvPicPr>
              <a:picLocks noChangeAspect="1"/>
            </p:cNvPicPr>
            <p:nvPr/>
          </p:nvPicPr>
          <p:blipFill>
            <a:blip r:embed="rId5"/>
            <a:stretch>
              <a:fillRect/>
            </a:stretch>
          </p:blipFill>
          <p:spPr>
            <a:xfrm rot="5400000" flipV="1">
              <a:off x="-2134446" y="3597374"/>
              <a:ext cx="5325148" cy="179967"/>
            </a:xfrm>
            <a:prstGeom prst="rect">
              <a:avLst/>
            </a:prstGeom>
          </p:spPr>
        </p:pic>
        <p:pic>
          <p:nvPicPr>
            <p:cNvPr id="12" name="Picture 11">
              <a:extLst>
                <a:ext uri="{FF2B5EF4-FFF2-40B4-BE49-F238E27FC236}">
                  <a16:creationId xmlns:a16="http://schemas.microsoft.com/office/drawing/2014/main" id="{70DB1DFF-6494-6341-898F-A4F8D09BD197}"/>
                </a:ext>
              </a:extLst>
            </p:cNvPr>
            <p:cNvPicPr>
              <a:picLocks noChangeAspect="1"/>
            </p:cNvPicPr>
            <p:nvPr/>
          </p:nvPicPr>
          <p:blipFill>
            <a:blip r:embed="rId6"/>
            <a:srcRect/>
            <a:stretch/>
          </p:blipFill>
          <p:spPr>
            <a:xfrm>
              <a:off x="66937" y="2091965"/>
              <a:ext cx="951343" cy="951343"/>
            </a:xfrm>
            <a:prstGeom prst="rect">
              <a:avLst/>
            </a:prstGeom>
          </p:spPr>
        </p:pic>
        <p:pic>
          <p:nvPicPr>
            <p:cNvPr id="13" name="Picture 12">
              <a:extLst>
                <a:ext uri="{FF2B5EF4-FFF2-40B4-BE49-F238E27FC236}">
                  <a16:creationId xmlns:a16="http://schemas.microsoft.com/office/drawing/2014/main" id="{03E1C860-46ED-B741-B65B-00212C6B5CD1}"/>
                </a:ext>
              </a:extLst>
            </p:cNvPr>
            <p:cNvPicPr>
              <a:picLocks noChangeAspect="1"/>
            </p:cNvPicPr>
            <p:nvPr/>
          </p:nvPicPr>
          <p:blipFill>
            <a:blip r:embed="rId7"/>
            <a:srcRect/>
            <a:stretch/>
          </p:blipFill>
          <p:spPr>
            <a:xfrm>
              <a:off x="66937" y="3119436"/>
              <a:ext cx="951343" cy="951343"/>
            </a:xfrm>
            <a:prstGeom prst="rect">
              <a:avLst/>
            </a:prstGeom>
          </p:spPr>
        </p:pic>
        <p:pic>
          <p:nvPicPr>
            <p:cNvPr id="14" name="Picture 13">
              <a:extLst>
                <a:ext uri="{FF2B5EF4-FFF2-40B4-BE49-F238E27FC236}">
                  <a16:creationId xmlns:a16="http://schemas.microsoft.com/office/drawing/2014/main" id="{F08732BE-3C54-C84E-A93F-DE11CAD19B69}"/>
                </a:ext>
              </a:extLst>
            </p:cNvPr>
            <p:cNvPicPr>
              <a:picLocks noChangeAspect="1"/>
            </p:cNvPicPr>
            <p:nvPr/>
          </p:nvPicPr>
          <p:blipFill>
            <a:blip r:embed="rId8"/>
            <a:srcRect/>
            <a:stretch/>
          </p:blipFill>
          <p:spPr>
            <a:xfrm>
              <a:off x="66936" y="5324848"/>
              <a:ext cx="951343" cy="951343"/>
            </a:xfrm>
            <a:prstGeom prst="rect">
              <a:avLst/>
            </a:prstGeom>
          </p:spPr>
        </p:pic>
        <p:pic>
          <p:nvPicPr>
            <p:cNvPr id="15" name="Picture 14">
              <a:extLst>
                <a:ext uri="{FF2B5EF4-FFF2-40B4-BE49-F238E27FC236}">
                  <a16:creationId xmlns:a16="http://schemas.microsoft.com/office/drawing/2014/main" id="{8959E34B-BCF3-0141-8E16-F2E618FB2E0F}"/>
                </a:ext>
              </a:extLst>
            </p:cNvPr>
            <p:cNvPicPr>
              <a:picLocks noChangeAspect="1"/>
            </p:cNvPicPr>
            <p:nvPr/>
          </p:nvPicPr>
          <p:blipFill>
            <a:blip r:embed="rId9"/>
            <a:srcRect/>
            <a:stretch/>
          </p:blipFill>
          <p:spPr>
            <a:xfrm>
              <a:off x="66936" y="4222142"/>
              <a:ext cx="951343" cy="951343"/>
            </a:xfrm>
            <a:prstGeom prst="rect">
              <a:avLst/>
            </a:prstGeom>
          </p:spPr>
        </p:pic>
        <p:pic>
          <p:nvPicPr>
            <p:cNvPr id="16" name="Picture 15">
              <a:extLst>
                <a:ext uri="{FF2B5EF4-FFF2-40B4-BE49-F238E27FC236}">
                  <a16:creationId xmlns:a16="http://schemas.microsoft.com/office/drawing/2014/main" id="{45F32205-3A38-B849-BBD1-58CFE3B26529}"/>
                </a:ext>
              </a:extLst>
            </p:cNvPr>
            <p:cNvPicPr>
              <a:picLocks noChangeAspect="1"/>
            </p:cNvPicPr>
            <p:nvPr/>
          </p:nvPicPr>
          <p:blipFill>
            <a:blip r:embed="rId10"/>
            <a:srcRect/>
            <a:stretch/>
          </p:blipFill>
          <p:spPr>
            <a:xfrm>
              <a:off x="63914" y="1044618"/>
              <a:ext cx="950976" cy="950976"/>
            </a:xfrm>
            <a:prstGeom prst="rect">
              <a:avLst/>
            </a:prstGeom>
          </p:spPr>
        </p:pic>
      </p:grpSp>
      <p:sp>
        <p:nvSpPr>
          <p:cNvPr id="17" name="Rectangle 16">
            <a:extLst>
              <a:ext uri="{FF2B5EF4-FFF2-40B4-BE49-F238E27FC236}">
                <a16:creationId xmlns:a16="http://schemas.microsoft.com/office/drawing/2014/main" id="{F9D2471D-6494-D54D-AD3F-7AA6AB6179CE}"/>
              </a:ext>
            </a:extLst>
          </p:cNvPr>
          <p:cNvSpPr/>
          <p:nvPr userDrawn="1"/>
        </p:nvSpPr>
        <p:spPr>
          <a:xfrm>
            <a:off x="821407" y="3080069"/>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EXPAND POSSIBILITES</a:t>
            </a:r>
          </a:p>
        </p:txBody>
      </p:sp>
      <p:pic>
        <p:nvPicPr>
          <p:cNvPr id="18" name="Picture 17">
            <a:extLst>
              <a:ext uri="{FF2B5EF4-FFF2-40B4-BE49-F238E27FC236}">
                <a16:creationId xmlns:a16="http://schemas.microsoft.com/office/drawing/2014/main" id="{FE80C2B5-6CD2-F64C-8460-714BD29AB0BC}"/>
              </a:ext>
            </a:extLst>
          </p:cNvPr>
          <p:cNvPicPr>
            <a:picLocks noChangeAspect="1"/>
          </p:cNvPicPr>
          <p:nvPr userDrawn="1"/>
        </p:nvPicPr>
        <p:blipFill>
          <a:blip r:embed="rId8"/>
          <a:srcRect/>
          <a:stretch/>
        </p:blipFill>
        <p:spPr>
          <a:xfrm>
            <a:off x="1460170" y="463001"/>
            <a:ext cx="2905006" cy="2905006"/>
          </a:xfrm>
          <a:prstGeom prst="rect">
            <a:avLst/>
          </a:prstGeom>
        </p:spPr>
      </p:pic>
      <p:sp>
        <p:nvSpPr>
          <p:cNvPr id="4" name="Slide Number Placeholder 3">
            <a:extLst>
              <a:ext uri="{FF2B5EF4-FFF2-40B4-BE49-F238E27FC236}">
                <a16:creationId xmlns:a16="http://schemas.microsoft.com/office/drawing/2014/main" id="{B71571EB-499F-E148-A2E5-9F03961668B3}"/>
              </a:ext>
            </a:extLst>
          </p:cNvPr>
          <p:cNvSpPr>
            <a:spLocks noGrp="1"/>
          </p:cNvSpPr>
          <p:nvPr>
            <p:ph type="sldNum" sz="quarter" idx="4"/>
          </p:nvPr>
        </p:nvSpPr>
        <p:spPr>
          <a:xfrm>
            <a:off x="9423400" y="64547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3CC75-81EC-3B41-BED4-6F6103F3B11B}" type="slidenum">
              <a:rPr lang="en-US" smtClean="0"/>
              <a:t>‹#›</a:t>
            </a:fld>
            <a:endParaRPr lang="en-US"/>
          </a:p>
        </p:txBody>
      </p:sp>
      <p:pic>
        <p:nvPicPr>
          <p:cNvPr id="19" name="Picture 18">
            <a:extLst>
              <a:ext uri="{FF2B5EF4-FFF2-40B4-BE49-F238E27FC236}">
                <a16:creationId xmlns:a16="http://schemas.microsoft.com/office/drawing/2014/main" id="{5E823A48-E692-A942-A893-E78716B215F4}"/>
              </a:ext>
            </a:extLst>
          </p:cNvPr>
          <p:cNvPicPr>
            <a:picLocks noChangeAspect="1"/>
          </p:cNvPicPr>
          <p:nvPr userDrawn="1"/>
        </p:nvPicPr>
        <p:blipFill>
          <a:blip r:embed="rId5"/>
          <a:stretch>
            <a:fillRect/>
          </a:stretch>
        </p:blipFill>
        <p:spPr>
          <a:xfrm>
            <a:off x="0" y="6848076"/>
            <a:ext cx="12192000" cy="76200"/>
          </a:xfrm>
          <a:prstGeom prst="rect">
            <a:avLst/>
          </a:prstGeom>
        </p:spPr>
      </p:pic>
      <p:grpSp>
        <p:nvGrpSpPr>
          <p:cNvPr id="21" name="Group 20">
            <a:extLst>
              <a:ext uri="{FF2B5EF4-FFF2-40B4-BE49-F238E27FC236}">
                <a16:creationId xmlns:a16="http://schemas.microsoft.com/office/drawing/2014/main" id="{E948BB99-33BB-4D4D-9BAC-BB7F42075929}"/>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F263CA42-BDEA-3849-99D4-4097F80DE6A2}"/>
                </a:ext>
              </a:extLst>
            </p:cNvPr>
            <p:cNvPicPr>
              <a:picLocks noChangeAspect="1"/>
            </p:cNvPicPr>
            <p:nvPr userDrawn="1"/>
          </p:nvPicPr>
          <p:blipFill>
            <a:blip r:embed="rId11"/>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F3C2A06A-8ADD-534A-B1EC-892905813F30}"/>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4984A9B0-5CDD-C24B-9626-9003B65A66DC}"/>
                </a:ext>
              </a:extLst>
            </p:cNvPr>
            <p:cNvPicPr>
              <a:picLocks noChangeAspect="1"/>
            </p:cNvPicPr>
            <p:nvPr userDrawn="1"/>
          </p:nvPicPr>
          <p:blipFill>
            <a:blip r:embed="rId12"/>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2227445891"/>
      </p:ext>
    </p:extLst>
  </p:cSld>
  <p:clrMap bg1="lt1" tx1="dk1" bg2="dk2" tx2="lt2" accent1="accent1" accent2="accent2" accent3="accent3" accent4="accent4" accent5="accent5" accent6="accent6" hlink="hlink" folHlink="folHlink"/>
  <p:sldLayoutIdLst>
    <p:sldLayoutId id="2147483719" r:id="rId1"/>
    <p:sldLayoutId id="214748372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5"/>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6"/>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a:p>
        </p:txBody>
      </p:sp>
      <p:grpSp>
        <p:nvGrpSpPr>
          <p:cNvPr id="19" name="Group 18">
            <a:extLst>
              <a:ext uri="{FF2B5EF4-FFF2-40B4-BE49-F238E27FC236}">
                <a16:creationId xmlns:a16="http://schemas.microsoft.com/office/drawing/2014/main" id="{492F3932-2058-DF4D-93B2-947FD52ACD59}"/>
              </a:ext>
            </a:extLst>
          </p:cNvPr>
          <p:cNvGrpSpPr/>
          <p:nvPr userDrawn="1"/>
        </p:nvGrpSpPr>
        <p:grpSpPr>
          <a:xfrm>
            <a:off x="-114350" y="5010411"/>
            <a:ext cx="1250167" cy="1767177"/>
            <a:chOff x="-114350" y="5010411"/>
            <a:chExt cx="1250167" cy="1767177"/>
          </a:xfrm>
        </p:grpSpPr>
        <p:pic>
          <p:nvPicPr>
            <p:cNvPr id="20" name="Picture 19">
              <a:extLst>
                <a:ext uri="{FF2B5EF4-FFF2-40B4-BE49-F238E27FC236}">
                  <a16:creationId xmlns:a16="http://schemas.microsoft.com/office/drawing/2014/main" id="{D3114095-C574-3F48-B75C-1D1774F9E6B9}"/>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1" name="Footer Placeholder 1">
              <a:extLst>
                <a:ext uri="{FF2B5EF4-FFF2-40B4-BE49-F238E27FC236}">
                  <a16:creationId xmlns:a16="http://schemas.microsoft.com/office/drawing/2014/main" id="{B9FC394E-830F-AB48-82B4-7ECACFC4053D}"/>
                </a:ext>
              </a:extLst>
            </p:cNvPr>
            <p:cNvSpPr txBox="1">
              <a:spLocks/>
            </p:cNvSpPr>
            <p:nvPr userDrawn="1"/>
          </p:nvSpPr>
          <p:spPr>
            <a:xfrm>
              <a:off x="-114350" y="6412463"/>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2" name="Picture 21">
              <a:extLst>
                <a:ext uri="{FF2B5EF4-FFF2-40B4-BE49-F238E27FC236}">
                  <a16:creationId xmlns:a16="http://schemas.microsoft.com/office/drawing/2014/main" id="{2FA752C2-C62C-1F49-AFA4-7AF96A504B28}"/>
                </a:ext>
              </a:extLst>
            </p:cNvPr>
            <p:cNvPicPr>
              <a:picLocks noChangeAspect="1"/>
            </p:cNvPicPr>
            <p:nvPr userDrawn="1"/>
          </p:nvPicPr>
          <p:blipFill>
            <a:blip r:embed="rId8"/>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81868912"/>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72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5"/>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a:p>
        </p:txBody>
      </p:sp>
      <p:grpSp>
        <p:nvGrpSpPr>
          <p:cNvPr id="19" name="Group 18">
            <a:extLst>
              <a:ext uri="{FF2B5EF4-FFF2-40B4-BE49-F238E27FC236}">
                <a16:creationId xmlns:a16="http://schemas.microsoft.com/office/drawing/2014/main" id="{BCC790FB-0F20-984B-BABC-CE6CD334962F}"/>
              </a:ext>
            </a:extLst>
          </p:cNvPr>
          <p:cNvGrpSpPr/>
          <p:nvPr userDrawn="1"/>
        </p:nvGrpSpPr>
        <p:grpSpPr>
          <a:xfrm>
            <a:off x="1625881" y="0"/>
            <a:ext cx="2406043" cy="2436801"/>
            <a:chOff x="1625881" y="0"/>
            <a:chExt cx="2406043" cy="2436801"/>
          </a:xfrm>
        </p:grpSpPr>
        <p:sp>
          <p:nvSpPr>
            <p:cNvPr id="20" name="Rectangle 19">
              <a:extLst>
                <a:ext uri="{FF2B5EF4-FFF2-40B4-BE49-F238E27FC236}">
                  <a16:creationId xmlns:a16="http://schemas.microsoft.com/office/drawing/2014/main" id="{E18B79A4-BC7E-834D-874C-6101B7C45FCE}"/>
                </a:ext>
              </a:extLst>
            </p:cNvPr>
            <p:cNvSpPr/>
            <p:nvPr/>
          </p:nvSpPr>
          <p:spPr>
            <a:xfrm>
              <a:off x="1625881" y="0"/>
              <a:ext cx="2406043" cy="2436801"/>
            </a:xfrm>
            <a:prstGeom prst="rect">
              <a:avLst/>
            </a:prstGeom>
            <a:solidFill>
              <a:srgbClr val="4B6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74BC6C9D-4888-684E-B550-BDF2A5767426}"/>
                </a:ext>
              </a:extLst>
            </p:cNvPr>
            <p:cNvSpPr txBox="1">
              <a:spLocks/>
            </p:cNvSpPr>
            <p:nvPr/>
          </p:nvSpPr>
          <p:spPr bwMode="auto">
            <a:xfrm>
              <a:off x="1972090" y="1363649"/>
              <a:ext cx="1676401" cy="682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0812" tIns="20406" rIns="40812" bIns="20406"/>
            <a:lstStyle>
              <a:lvl1pPr>
                <a:tabLst>
                  <a:tab pos="4983163" algn="l"/>
                </a:tabLst>
                <a:defRPr sz="4300">
                  <a:solidFill>
                    <a:schemeClr val="tx1"/>
                  </a:solidFill>
                  <a:latin typeface="Calibri" charset="0"/>
                  <a:ea typeface="ＭＳ Ｐゴシック" charset="0"/>
                  <a:cs typeface="ＭＳ Ｐゴシック" charset="0"/>
                </a:defRPr>
              </a:lvl1pPr>
              <a:lvl2pPr marL="742950" indent="-285750">
                <a:tabLst>
                  <a:tab pos="4983163" algn="l"/>
                </a:tabLst>
                <a:defRPr sz="4300">
                  <a:solidFill>
                    <a:schemeClr val="tx1"/>
                  </a:solidFill>
                  <a:latin typeface="Calibri" charset="0"/>
                  <a:ea typeface="ＭＳ Ｐゴシック" charset="0"/>
                </a:defRPr>
              </a:lvl2pPr>
              <a:lvl3pPr marL="1143000" indent="-228600">
                <a:tabLst>
                  <a:tab pos="4983163" algn="l"/>
                </a:tabLst>
                <a:defRPr sz="4300">
                  <a:solidFill>
                    <a:schemeClr val="tx1"/>
                  </a:solidFill>
                  <a:latin typeface="Calibri" charset="0"/>
                  <a:ea typeface="ＭＳ Ｐゴシック" charset="0"/>
                </a:defRPr>
              </a:lvl3pPr>
              <a:lvl4pPr marL="1600200" indent="-228600">
                <a:tabLst>
                  <a:tab pos="4983163" algn="l"/>
                </a:tabLst>
                <a:defRPr sz="4300">
                  <a:solidFill>
                    <a:schemeClr val="tx1"/>
                  </a:solidFill>
                  <a:latin typeface="Calibri" charset="0"/>
                  <a:ea typeface="ＭＳ Ｐゴシック" charset="0"/>
                </a:defRPr>
              </a:lvl4pPr>
              <a:lvl5pPr marL="2057400" indent="-228600">
                <a:tabLst>
                  <a:tab pos="4983163" algn="l"/>
                </a:tabLst>
                <a:defRPr sz="4300">
                  <a:solidFill>
                    <a:schemeClr val="tx1"/>
                  </a:solidFill>
                  <a:latin typeface="Calibri" charset="0"/>
                  <a:ea typeface="ＭＳ Ｐゴシック" charset="0"/>
                </a:defRPr>
              </a:lvl5pPr>
              <a:lvl6pPr marL="25146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6pPr>
              <a:lvl7pPr marL="29718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7pPr>
              <a:lvl8pPr marL="34290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8pPr>
              <a:lvl9pPr marL="38862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9pPr>
            </a:lstStyle>
            <a:p>
              <a:pPr algn="ctr">
                <a:lnSpc>
                  <a:spcPct val="90000"/>
                </a:lnSpc>
              </a:pPr>
              <a:r>
                <a:rPr lang="en-US" sz="2800" dirty="0">
                  <a:solidFill>
                    <a:schemeClr val="bg1"/>
                  </a:solidFill>
                  <a:latin typeface="+mn-lt"/>
                  <a:cs typeface="Arial" panose="020B0604020202020204" pitchFamily="34" charset="0"/>
                </a:rPr>
                <a:t>Poll</a:t>
              </a:r>
            </a:p>
          </p:txBody>
        </p:sp>
        <p:sp>
          <p:nvSpPr>
            <p:cNvPr id="22" name="Google Shape;91;p17">
              <a:extLst>
                <a:ext uri="{FF2B5EF4-FFF2-40B4-BE49-F238E27FC236}">
                  <a16:creationId xmlns:a16="http://schemas.microsoft.com/office/drawing/2014/main" id="{41ECCAB8-F962-6A44-BF8E-4A16F4145280}"/>
                </a:ext>
              </a:extLst>
            </p:cNvPr>
            <p:cNvSpPr/>
            <p:nvPr/>
          </p:nvSpPr>
          <p:spPr>
            <a:xfrm>
              <a:off x="2130940" y="130629"/>
              <a:ext cx="1376920" cy="1113683"/>
            </a:xfrm>
            <a:custGeom>
              <a:avLst/>
              <a:gdLst/>
              <a:ahLst/>
              <a:cxnLst/>
              <a:rect l="l" t="t" r="r" b="b"/>
              <a:pathLst>
                <a:path w="21600" h="21600" extrusionOk="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rgbClr val="FFFFFF"/>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1575" dirty="0">
                <a:solidFill>
                  <a:srgbClr val="44CEB9"/>
                </a:solidFill>
                <a:latin typeface="Arial" panose="020B0604020202020204" pitchFamily="34" charset="0"/>
                <a:ea typeface="Gill Sans"/>
                <a:cs typeface="Arial" panose="020B0604020202020204" pitchFamily="34" charset="0"/>
                <a:sym typeface="Gill Sans"/>
              </a:endParaRPr>
            </a:p>
          </p:txBody>
        </p:sp>
      </p:grpSp>
      <p:grpSp>
        <p:nvGrpSpPr>
          <p:cNvPr id="23" name="Group 22">
            <a:extLst>
              <a:ext uri="{FF2B5EF4-FFF2-40B4-BE49-F238E27FC236}">
                <a16:creationId xmlns:a16="http://schemas.microsoft.com/office/drawing/2014/main" id="{71181753-AD2B-C24C-87AA-6419717F2DDB}"/>
              </a:ext>
            </a:extLst>
          </p:cNvPr>
          <p:cNvGrpSpPr/>
          <p:nvPr userDrawn="1"/>
        </p:nvGrpSpPr>
        <p:grpSpPr>
          <a:xfrm>
            <a:off x="-114350" y="5010411"/>
            <a:ext cx="1250167" cy="1817281"/>
            <a:chOff x="-114350" y="5010411"/>
            <a:chExt cx="1250167" cy="1817281"/>
          </a:xfrm>
        </p:grpSpPr>
        <p:pic>
          <p:nvPicPr>
            <p:cNvPr id="24" name="Picture 23">
              <a:extLst>
                <a:ext uri="{FF2B5EF4-FFF2-40B4-BE49-F238E27FC236}">
                  <a16:creationId xmlns:a16="http://schemas.microsoft.com/office/drawing/2014/main" id="{DFADB0DF-12C6-8145-A18D-EE4863B682B6}"/>
                </a:ext>
              </a:extLst>
            </p:cNvPr>
            <p:cNvPicPr>
              <a:picLocks noChangeAspect="1"/>
            </p:cNvPicPr>
            <p:nvPr userDrawn="1"/>
          </p:nvPicPr>
          <p:blipFill>
            <a:blip r:embed="rId6"/>
            <a:srcRect/>
            <a:stretch/>
          </p:blipFill>
          <p:spPr>
            <a:xfrm>
              <a:off x="104043" y="5991601"/>
              <a:ext cx="863486" cy="300911"/>
            </a:xfrm>
            <a:prstGeom prst="rect">
              <a:avLst/>
            </a:prstGeom>
          </p:spPr>
        </p:pic>
        <p:sp>
          <p:nvSpPr>
            <p:cNvPr id="25" name="Footer Placeholder 1">
              <a:extLst>
                <a:ext uri="{FF2B5EF4-FFF2-40B4-BE49-F238E27FC236}">
                  <a16:creationId xmlns:a16="http://schemas.microsoft.com/office/drawing/2014/main" id="{5172C3D4-E4EA-BF4D-97F8-B6D3D1B77410}"/>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6" name="Picture 25">
              <a:extLst>
                <a:ext uri="{FF2B5EF4-FFF2-40B4-BE49-F238E27FC236}">
                  <a16:creationId xmlns:a16="http://schemas.microsoft.com/office/drawing/2014/main" id="{BF54D645-08E1-664A-A87D-89F21C65E501}"/>
                </a:ext>
              </a:extLst>
            </p:cNvPr>
            <p:cNvPicPr>
              <a:picLocks noChangeAspect="1"/>
            </p:cNvPicPr>
            <p:nvPr userDrawn="1"/>
          </p:nvPicPr>
          <p:blipFill>
            <a:blip r:embed="rId7"/>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721701163"/>
      </p:ext>
    </p:extLst>
  </p:cSld>
  <p:clrMap bg1="lt1" tx1="dk1" bg2="dk2" tx2="lt2" accent1="accent1" accent2="accent2" accent3="accent3" accent4="accent4" accent5="accent5" accent6="accent6" hlink="hlink" folHlink="folHlink"/>
  <p:sldLayoutIdLst>
    <p:sldLayoutId id="2147483698" r:id="rId1"/>
    <p:sldLayoutId id="214748369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5"/>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a:p>
        </p:txBody>
      </p:sp>
      <p:grpSp>
        <p:nvGrpSpPr>
          <p:cNvPr id="19" name="Group 18">
            <a:extLst>
              <a:ext uri="{FF2B5EF4-FFF2-40B4-BE49-F238E27FC236}">
                <a16:creationId xmlns:a16="http://schemas.microsoft.com/office/drawing/2014/main" id="{712E00E6-0FF9-6344-98B3-6770BF7B1CFD}"/>
              </a:ext>
            </a:extLst>
          </p:cNvPr>
          <p:cNvGrpSpPr/>
          <p:nvPr userDrawn="1"/>
        </p:nvGrpSpPr>
        <p:grpSpPr>
          <a:xfrm>
            <a:off x="1625881" y="0"/>
            <a:ext cx="2406043" cy="2436801"/>
            <a:chOff x="1625881" y="0"/>
            <a:chExt cx="2406043" cy="2436801"/>
          </a:xfrm>
        </p:grpSpPr>
        <p:sp>
          <p:nvSpPr>
            <p:cNvPr id="20" name="Rectangle 19">
              <a:extLst>
                <a:ext uri="{FF2B5EF4-FFF2-40B4-BE49-F238E27FC236}">
                  <a16:creationId xmlns:a16="http://schemas.microsoft.com/office/drawing/2014/main" id="{64470A64-2CDA-0542-B247-76004015E837}"/>
                </a:ext>
              </a:extLst>
            </p:cNvPr>
            <p:cNvSpPr/>
            <p:nvPr/>
          </p:nvSpPr>
          <p:spPr>
            <a:xfrm>
              <a:off x="1625881" y="0"/>
              <a:ext cx="2406043" cy="2436801"/>
            </a:xfrm>
            <a:prstGeom prst="rect">
              <a:avLst/>
            </a:prstGeom>
            <a:solidFill>
              <a:srgbClr val="5A5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B72B0E8-647F-AA4F-AA4A-850D4D93AD97}"/>
                </a:ext>
              </a:extLst>
            </p:cNvPr>
            <p:cNvSpPr txBox="1">
              <a:spLocks/>
            </p:cNvSpPr>
            <p:nvPr/>
          </p:nvSpPr>
          <p:spPr bwMode="auto">
            <a:xfrm>
              <a:off x="1972090" y="1363649"/>
              <a:ext cx="1676401" cy="68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0812" tIns="20406" rIns="40812" bIns="20406"/>
            <a:lstStyle>
              <a:lvl1pPr>
                <a:tabLst>
                  <a:tab pos="4983163" algn="l"/>
                </a:tabLst>
                <a:defRPr sz="4300">
                  <a:solidFill>
                    <a:schemeClr val="tx1"/>
                  </a:solidFill>
                  <a:latin typeface="Calibri" charset="0"/>
                  <a:ea typeface="ＭＳ Ｐゴシック" charset="0"/>
                  <a:cs typeface="ＭＳ Ｐゴシック" charset="0"/>
                </a:defRPr>
              </a:lvl1pPr>
              <a:lvl2pPr marL="742950" indent="-285750">
                <a:tabLst>
                  <a:tab pos="4983163" algn="l"/>
                </a:tabLst>
                <a:defRPr sz="4300">
                  <a:solidFill>
                    <a:schemeClr val="tx1"/>
                  </a:solidFill>
                  <a:latin typeface="Calibri" charset="0"/>
                  <a:ea typeface="ＭＳ Ｐゴシック" charset="0"/>
                </a:defRPr>
              </a:lvl2pPr>
              <a:lvl3pPr marL="1143000" indent="-228600">
                <a:tabLst>
                  <a:tab pos="4983163" algn="l"/>
                </a:tabLst>
                <a:defRPr sz="4300">
                  <a:solidFill>
                    <a:schemeClr val="tx1"/>
                  </a:solidFill>
                  <a:latin typeface="Calibri" charset="0"/>
                  <a:ea typeface="ＭＳ Ｐゴシック" charset="0"/>
                </a:defRPr>
              </a:lvl3pPr>
              <a:lvl4pPr marL="1600200" indent="-228600">
                <a:tabLst>
                  <a:tab pos="4983163" algn="l"/>
                </a:tabLst>
                <a:defRPr sz="4300">
                  <a:solidFill>
                    <a:schemeClr val="tx1"/>
                  </a:solidFill>
                  <a:latin typeface="Calibri" charset="0"/>
                  <a:ea typeface="ＭＳ Ｐゴシック" charset="0"/>
                </a:defRPr>
              </a:lvl4pPr>
              <a:lvl5pPr marL="2057400" indent="-228600">
                <a:tabLst>
                  <a:tab pos="4983163" algn="l"/>
                </a:tabLst>
                <a:defRPr sz="4300">
                  <a:solidFill>
                    <a:schemeClr val="tx1"/>
                  </a:solidFill>
                  <a:latin typeface="Calibri" charset="0"/>
                  <a:ea typeface="ＭＳ Ｐゴシック" charset="0"/>
                </a:defRPr>
              </a:lvl5pPr>
              <a:lvl6pPr marL="25146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6pPr>
              <a:lvl7pPr marL="29718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7pPr>
              <a:lvl8pPr marL="34290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8pPr>
              <a:lvl9pPr marL="38862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9pPr>
            </a:lstStyle>
            <a:p>
              <a:pPr algn="ctr">
                <a:lnSpc>
                  <a:spcPct val="90000"/>
                </a:lnSpc>
              </a:pPr>
              <a:r>
                <a:rPr lang="en-US" sz="2800" dirty="0">
                  <a:solidFill>
                    <a:schemeClr val="bg1"/>
                  </a:solidFill>
                  <a:latin typeface="+mn-lt"/>
                  <a:cs typeface="Arial" panose="020B0604020202020204" pitchFamily="34" charset="0"/>
                </a:rPr>
                <a:t>Chat</a:t>
              </a:r>
            </a:p>
          </p:txBody>
        </p:sp>
        <p:sp>
          <p:nvSpPr>
            <p:cNvPr id="22" name="Google Shape;241;p31">
              <a:extLst>
                <a:ext uri="{FF2B5EF4-FFF2-40B4-BE49-F238E27FC236}">
                  <a16:creationId xmlns:a16="http://schemas.microsoft.com/office/drawing/2014/main" id="{18F9D64E-77C6-CB42-9023-D77F98EFF6ED}"/>
                </a:ext>
              </a:extLst>
            </p:cNvPr>
            <p:cNvSpPr/>
            <p:nvPr/>
          </p:nvSpPr>
          <p:spPr>
            <a:xfrm flipH="1">
              <a:off x="2239825" y="313867"/>
              <a:ext cx="1108059" cy="785612"/>
            </a:xfrm>
            <a:prstGeom prst="wedgeRoundRectCallout">
              <a:avLst>
                <a:gd name="adj1" fmla="val -20833"/>
                <a:gd name="adj2" fmla="val 62500"/>
                <a:gd name="adj3" fmla="val 0"/>
              </a:avLst>
            </a:prstGeom>
            <a:noFill/>
            <a:ln w="127000" cap="flat" cmpd="sng">
              <a:solidFill>
                <a:schemeClr val="lt1"/>
              </a:solidFill>
              <a:prstDash val="solid"/>
              <a:round/>
              <a:headEnd type="none" w="sm" len="sm"/>
              <a:tailEnd type="none" w="sm" len="sm"/>
            </a:ln>
          </p:spPr>
          <p:txBody>
            <a:bodyPr spcFirstLastPara="1" wrap="square" lIns="55875" tIns="27925" rIns="55875" bIns="27925" anchor="ctr" anchorCtr="0">
              <a:noAutofit/>
            </a:bodyPr>
            <a:lstStyle/>
            <a:p>
              <a:pPr marL="0" marR="0" lvl="0" indent="0" algn="ctr" rtl="0">
                <a:spcBef>
                  <a:spcPts val="0"/>
                </a:spcBef>
                <a:spcAft>
                  <a:spcPts val="0"/>
                </a:spcAft>
                <a:buNone/>
              </a:pPr>
              <a:endParaRPr sz="2600" dirty="0">
                <a:solidFill>
                  <a:schemeClr val="lt1"/>
                </a:solidFill>
                <a:latin typeface="Arial" panose="020B0604020202020204" pitchFamily="34" charset="0"/>
                <a:ea typeface="Open Sans Light"/>
                <a:cs typeface="Arial" panose="020B0604020202020204" pitchFamily="34" charset="0"/>
                <a:sym typeface="Open Sans Light"/>
              </a:endParaRPr>
            </a:p>
          </p:txBody>
        </p:sp>
      </p:grpSp>
      <p:grpSp>
        <p:nvGrpSpPr>
          <p:cNvPr id="23" name="Group 22">
            <a:extLst>
              <a:ext uri="{FF2B5EF4-FFF2-40B4-BE49-F238E27FC236}">
                <a16:creationId xmlns:a16="http://schemas.microsoft.com/office/drawing/2014/main" id="{510BBE11-2B09-3445-9ED7-208C4EA211CC}"/>
              </a:ext>
            </a:extLst>
          </p:cNvPr>
          <p:cNvGrpSpPr/>
          <p:nvPr userDrawn="1"/>
        </p:nvGrpSpPr>
        <p:grpSpPr>
          <a:xfrm>
            <a:off x="-114350" y="5010411"/>
            <a:ext cx="1250167" cy="1817281"/>
            <a:chOff x="-114350" y="5010411"/>
            <a:chExt cx="1250167" cy="1817281"/>
          </a:xfrm>
        </p:grpSpPr>
        <p:pic>
          <p:nvPicPr>
            <p:cNvPr id="24" name="Picture 23">
              <a:extLst>
                <a:ext uri="{FF2B5EF4-FFF2-40B4-BE49-F238E27FC236}">
                  <a16:creationId xmlns:a16="http://schemas.microsoft.com/office/drawing/2014/main" id="{ADFC1B89-DAF2-A84A-9F91-A2066EB223A9}"/>
                </a:ext>
              </a:extLst>
            </p:cNvPr>
            <p:cNvPicPr>
              <a:picLocks noChangeAspect="1"/>
            </p:cNvPicPr>
            <p:nvPr userDrawn="1"/>
          </p:nvPicPr>
          <p:blipFill>
            <a:blip r:embed="rId6"/>
            <a:srcRect/>
            <a:stretch/>
          </p:blipFill>
          <p:spPr>
            <a:xfrm>
              <a:off x="104043" y="5991601"/>
              <a:ext cx="863486" cy="300911"/>
            </a:xfrm>
            <a:prstGeom prst="rect">
              <a:avLst/>
            </a:prstGeom>
          </p:spPr>
        </p:pic>
        <p:sp>
          <p:nvSpPr>
            <p:cNvPr id="25" name="Footer Placeholder 1">
              <a:extLst>
                <a:ext uri="{FF2B5EF4-FFF2-40B4-BE49-F238E27FC236}">
                  <a16:creationId xmlns:a16="http://schemas.microsoft.com/office/drawing/2014/main" id="{C32E3B34-99F3-E547-9305-4AE65CD3BBE8}"/>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6" name="Picture 25">
              <a:extLst>
                <a:ext uri="{FF2B5EF4-FFF2-40B4-BE49-F238E27FC236}">
                  <a16:creationId xmlns:a16="http://schemas.microsoft.com/office/drawing/2014/main" id="{A5BA1083-9F79-3B40-9BDB-80F34D85B065}"/>
                </a:ext>
              </a:extLst>
            </p:cNvPr>
            <p:cNvPicPr>
              <a:picLocks noChangeAspect="1"/>
            </p:cNvPicPr>
            <p:nvPr userDrawn="1"/>
          </p:nvPicPr>
          <p:blipFill>
            <a:blip r:embed="rId7"/>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3763548242"/>
      </p:ext>
    </p:extLst>
  </p:cSld>
  <p:clrMap bg1="lt1" tx1="dk1" bg2="dk2" tx2="lt2" accent1="accent1" accent2="accent2" accent3="accent3" accent4="accent4" accent5="accent5" accent6="accent6" hlink="hlink" folHlink="folHlink"/>
  <p:sldLayoutIdLst>
    <p:sldLayoutId id="2147483701" r:id="rId1"/>
    <p:sldLayoutId id="214748370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5"/>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a:p>
        </p:txBody>
      </p:sp>
      <p:grpSp>
        <p:nvGrpSpPr>
          <p:cNvPr id="23" name="Group 22">
            <a:extLst>
              <a:ext uri="{FF2B5EF4-FFF2-40B4-BE49-F238E27FC236}">
                <a16:creationId xmlns:a16="http://schemas.microsoft.com/office/drawing/2014/main" id="{97CAA6F3-CBD6-6E4B-8B1D-A252BFB3E668}"/>
              </a:ext>
            </a:extLst>
          </p:cNvPr>
          <p:cNvGrpSpPr/>
          <p:nvPr userDrawn="1"/>
        </p:nvGrpSpPr>
        <p:grpSpPr>
          <a:xfrm>
            <a:off x="1625881" y="1"/>
            <a:ext cx="2406043" cy="2120212"/>
            <a:chOff x="1625881" y="1"/>
            <a:chExt cx="2406043" cy="2120212"/>
          </a:xfrm>
        </p:grpSpPr>
        <p:sp>
          <p:nvSpPr>
            <p:cNvPr id="24" name="Rectangle 23">
              <a:extLst>
                <a:ext uri="{FF2B5EF4-FFF2-40B4-BE49-F238E27FC236}">
                  <a16:creationId xmlns:a16="http://schemas.microsoft.com/office/drawing/2014/main" id="{B8712F2B-E50F-F347-9639-54F84FBDA0B3}"/>
                </a:ext>
              </a:extLst>
            </p:cNvPr>
            <p:cNvSpPr/>
            <p:nvPr/>
          </p:nvSpPr>
          <p:spPr>
            <a:xfrm>
              <a:off x="1625881" y="1"/>
              <a:ext cx="2406043" cy="2120212"/>
            </a:xfrm>
            <a:prstGeom prst="rect">
              <a:avLst/>
            </a:prstGeom>
            <a:solidFill>
              <a:srgbClr val="E4A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BC4AAFBA-7EAE-7E48-A564-EA4A986F685E}"/>
                </a:ext>
              </a:extLst>
            </p:cNvPr>
            <p:cNvSpPr txBox="1">
              <a:spLocks/>
            </p:cNvSpPr>
            <p:nvPr/>
          </p:nvSpPr>
          <p:spPr bwMode="auto">
            <a:xfrm>
              <a:off x="1972090" y="1437389"/>
              <a:ext cx="1676401" cy="68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0812" tIns="20406" rIns="40812" bIns="20406"/>
            <a:lstStyle>
              <a:lvl1pPr>
                <a:tabLst>
                  <a:tab pos="4983163" algn="l"/>
                </a:tabLst>
                <a:defRPr sz="4300">
                  <a:solidFill>
                    <a:schemeClr val="tx1"/>
                  </a:solidFill>
                  <a:latin typeface="Calibri" charset="0"/>
                  <a:ea typeface="ＭＳ Ｐゴシック" charset="0"/>
                  <a:cs typeface="ＭＳ Ｐゴシック" charset="0"/>
                </a:defRPr>
              </a:lvl1pPr>
              <a:lvl2pPr marL="742950" indent="-285750">
                <a:tabLst>
                  <a:tab pos="4983163" algn="l"/>
                </a:tabLst>
                <a:defRPr sz="4300">
                  <a:solidFill>
                    <a:schemeClr val="tx1"/>
                  </a:solidFill>
                  <a:latin typeface="Calibri" charset="0"/>
                  <a:ea typeface="ＭＳ Ｐゴシック" charset="0"/>
                </a:defRPr>
              </a:lvl2pPr>
              <a:lvl3pPr marL="1143000" indent="-228600">
                <a:tabLst>
                  <a:tab pos="4983163" algn="l"/>
                </a:tabLst>
                <a:defRPr sz="4300">
                  <a:solidFill>
                    <a:schemeClr val="tx1"/>
                  </a:solidFill>
                  <a:latin typeface="Calibri" charset="0"/>
                  <a:ea typeface="ＭＳ Ｐゴシック" charset="0"/>
                </a:defRPr>
              </a:lvl3pPr>
              <a:lvl4pPr marL="1600200" indent="-228600">
                <a:tabLst>
                  <a:tab pos="4983163" algn="l"/>
                </a:tabLst>
                <a:defRPr sz="4300">
                  <a:solidFill>
                    <a:schemeClr val="tx1"/>
                  </a:solidFill>
                  <a:latin typeface="Calibri" charset="0"/>
                  <a:ea typeface="ＭＳ Ｐゴシック" charset="0"/>
                </a:defRPr>
              </a:lvl4pPr>
              <a:lvl5pPr marL="2057400" indent="-228600">
                <a:tabLst>
                  <a:tab pos="4983163" algn="l"/>
                </a:tabLst>
                <a:defRPr sz="4300">
                  <a:solidFill>
                    <a:schemeClr val="tx1"/>
                  </a:solidFill>
                  <a:latin typeface="Calibri" charset="0"/>
                  <a:ea typeface="ＭＳ Ｐゴシック" charset="0"/>
                </a:defRPr>
              </a:lvl5pPr>
              <a:lvl6pPr marL="25146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6pPr>
              <a:lvl7pPr marL="29718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7pPr>
              <a:lvl8pPr marL="34290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8pPr>
              <a:lvl9pPr marL="38862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9pPr>
            </a:lstStyle>
            <a:p>
              <a:pPr algn="ctr">
                <a:lnSpc>
                  <a:spcPct val="90000"/>
                </a:lnSpc>
              </a:pPr>
              <a:r>
                <a:rPr lang="en-US" sz="2800" dirty="0">
                  <a:solidFill>
                    <a:sysClr val="windowText" lastClr="000000"/>
                  </a:solidFill>
                  <a:latin typeface="+mn-lt"/>
                  <a:cs typeface="Arial" panose="020B0604020202020204" pitchFamily="34" charset="0"/>
                </a:rPr>
                <a:t>Breakout</a:t>
              </a:r>
            </a:p>
          </p:txBody>
        </p:sp>
        <p:pic>
          <p:nvPicPr>
            <p:cNvPr id="26" name="Picture 25">
              <a:extLst>
                <a:ext uri="{FF2B5EF4-FFF2-40B4-BE49-F238E27FC236}">
                  <a16:creationId xmlns:a16="http://schemas.microsoft.com/office/drawing/2014/main" id="{564B43EA-55F0-6F45-92F3-8E5396357980}"/>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845516" y="209336"/>
              <a:ext cx="1972968" cy="1180945"/>
            </a:xfrm>
            <a:prstGeom prst="rect">
              <a:avLst/>
            </a:prstGeom>
          </p:spPr>
        </p:pic>
      </p:grpSp>
      <p:grpSp>
        <p:nvGrpSpPr>
          <p:cNvPr id="19" name="Group 18">
            <a:extLst>
              <a:ext uri="{FF2B5EF4-FFF2-40B4-BE49-F238E27FC236}">
                <a16:creationId xmlns:a16="http://schemas.microsoft.com/office/drawing/2014/main" id="{70E15B27-C044-254F-92D3-0AC0C7663FAB}"/>
              </a:ext>
            </a:extLst>
          </p:cNvPr>
          <p:cNvGrpSpPr/>
          <p:nvPr userDrawn="1"/>
        </p:nvGrpSpPr>
        <p:grpSpPr>
          <a:xfrm>
            <a:off x="-114350" y="5010411"/>
            <a:ext cx="1250167" cy="1767177"/>
            <a:chOff x="-114350" y="5010411"/>
            <a:chExt cx="1250167" cy="1767177"/>
          </a:xfrm>
        </p:grpSpPr>
        <p:pic>
          <p:nvPicPr>
            <p:cNvPr id="20" name="Picture 19">
              <a:extLst>
                <a:ext uri="{FF2B5EF4-FFF2-40B4-BE49-F238E27FC236}">
                  <a16:creationId xmlns:a16="http://schemas.microsoft.com/office/drawing/2014/main" id="{E91C7538-7E7D-C74F-A366-D9382447F729}"/>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1" name="Footer Placeholder 1">
              <a:extLst>
                <a:ext uri="{FF2B5EF4-FFF2-40B4-BE49-F238E27FC236}">
                  <a16:creationId xmlns:a16="http://schemas.microsoft.com/office/drawing/2014/main" id="{27A82574-C1E7-674D-BEB7-9A2F53DDB929}"/>
                </a:ext>
              </a:extLst>
            </p:cNvPr>
            <p:cNvSpPr txBox="1">
              <a:spLocks/>
            </p:cNvSpPr>
            <p:nvPr userDrawn="1"/>
          </p:nvSpPr>
          <p:spPr>
            <a:xfrm>
              <a:off x="-114350" y="6412463"/>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2" name="Picture 21">
              <a:extLst>
                <a:ext uri="{FF2B5EF4-FFF2-40B4-BE49-F238E27FC236}">
                  <a16:creationId xmlns:a16="http://schemas.microsoft.com/office/drawing/2014/main" id="{FBD3897A-927B-0743-AE42-18724CF53FC3}"/>
                </a:ext>
              </a:extLst>
            </p:cNvPr>
            <p:cNvPicPr>
              <a:picLocks noChangeAspect="1"/>
            </p:cNvPicPr>
            <p:nvPr userDrawn="1"/>
          </p:nvPicPr>
          <p:blipFill>
            <a:blip r:embed="rId8"/>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466017276"/>
      </p:ext>
    </p:extLst>
  </p:cSld>
  <p:clrMap bg1="lt1" tx1="dk1" bg2="dk2" tx2="lt2" accent1="accent1" accent2="accent2" accent3="accent3" accent4="accent4" accent5="accent5" accent6="accent6" hlink="hlink" folHlink="folHlink"/>
  <p:sldLayoutIdLst>
    <p:sldLayoutId id="2147483704" r:id="rId1"/>
    <p:sldLayoutId id="214748370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4607"/>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AABC13B-A88A-B84D-84EC-1010CF6A53AF}"/>
              </a:ext>
            </a:extLst>
          </p:cNvPr>
          <p:cNvSpPr/>
          <p:nvPr userDrawn="1"/>
        </p:nvSpPr>
        <p:spPr>
          <a:xfrm>
            <a:off x="812800" y="3129675"/>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EXPRESS CARE</a:t>
            </a:r>
          </a:p>
        </p:txBody>
      </p:sp>
      <p:pic>
        <p:nvPicPr>
          <p:cNvPr id="18" name="Picture 17">
            <a:extLst>
              <a:ext uri="{FF2B5EF4-FFF2-40B4-BE49-F238E27FC236}">
                <a16:creationId xmlns:a16="http://schemas.microsoft.com/office/drawing/2014/main" id="{C72F323A-5921-D24F-BD52-F4F079F4F006}"/>
              </a:ext>
            </a:extLst>
          </p:cNvPr>
          <p:cNvPicPr>
            <a:picLocks noChangeAspect="1"/>
          </p:cNvPicPr>
          <p:nvPr userDrawn="1"/>
        </p:nvPicPr>
        <p:blipFill>
          <a:blip r:embed="rId5"/>
          <a:srcRect/>
          <a:stretch/>
        </p:blipFill>
        <p:spPr>
          <a:xfrm>
            <a:off x="1451563" y="512607"/>
            <a:ext cx="2905006" cy="2905006"/>
          </a:xfrm>
          <a:prstGeom prst="rect">
            <a:avLst/>
          </a:prstGeom>
        </p:spPr>
      </p:pic>
      <p:pic>
        <p:nvPicPr>
          <p:cNvPr id="19" name="Picture 18">
            <a:extLst>
              <a:ext uri="{FF2B5EF4-FFF2-40B4-BE49-F238E27FC236}">
                <a16:creationId xmlns:a16="http://schemas.microsoft.com/office/drawing/2014/main" id="{DA06A5B1-6251-C04A-AC49-06073ACB0F84}"/>
              </a:ext>
            </a:extLst>
          </p:cNvPr>
          <p:cNvPicPr>
            <a:picLocks noChangeAspect="1"/>
          </p:cNvPicPr>
          <p:nvPr userDrawn="1"/>
        </p:nvPicPr>
        <p:blipFill>
          <a:blip r:embed="rId6"/>
          <a:stretch>
            <a:fillRect/>
          </a:stretch>
        </p:blipFill>
        <p:spPr>
          <a:xfrm>
            <a:off x="0" y="6848076"/>
            <a:ext cx="12192000" cy="76200"/>
          </a:xfrm>
          <a:prstGeom prst="rect">
            <a:avLst/>
          </a:prstGeom>
        </p:spPr>
      </p:pic>
      <p:sp>
        <p:nvSpPr>
          <p:cNvPr id="2" name="Slide Number Placeholder 1">
            <a:extLst>
              <a:ext uri="{FF2B5EF4-FFF2-40B4-BE49-F238E27FC236}">
                <a16:creationId xmlns:a16="http://schemas.microsoft.com/office/drawing/2014/main" id="{1E1AE91A-EC28-344A-BBD3-0434864A089C}"/>
              </a:ext>
            </a:extLst>
          </p:cNvPr>
          <p:cNvSpPr>
            <a:spLocks noGrp="1"/>
          </p:cNvSpPr>
          <p:nvPr>
            <p:ph type="sldNum" sz="quarter" idx="4"/>
          </p:nvPr>
        </p:nvSpPr>
        <p:spPr>
          <a:xfrm>
            <a:off x="9318938" y="634258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921EF-CA43-0D49-9B9D-2AE4418D48DA}" type="slidenum">
              <a:rPr lang="en-US" smtClean="0"/>
              <a:t>‹#›</a:t>
            </a:fld>
            <a:endParaRPr lang="en-US"/>
          </a:p>
        </p:txBody>
      </p:sp>
      <p:grpSp>
        <p:nvGrpSpPr>
          <p:cNvPr id="21" name="Group 20">
            <a:extLst>
              <a:ext uri="{FF2B5EF4-FFF2-40B4-BE49-F238E27FC236}">
                <a16:creationId xmlns:a16="http://schemas.microsoft.com/office/drawing/2014/main" id="{74483B2E-49A8-9244-9A24-BA6143039390}"/>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36C693FD-EC6B-9E48-AA39-42C03262151F}"/>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76D6B739-2E79-5C44-9372-D36797B5D220}"/>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D2A889D3-CB77-E244-979A-AA9962034252}"/>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25" name="Group 24">
            <a:extLst>
              <a:ext uri="{FF2B5EF4-FFF2-40B4-BE49-F238E27FC236}">
                <a16:creationId xmlns:a16="http://schemas.microsoft.com/office/drawing/2014/main" id="{F4A7244E-DAC9-C34E-A4D6-9A1B8B3C7698}"/>
              </a:ext>
            </a:extLst>
          </p:cNvPr>
          <p:cNvGrpSpPr/>
          <p:nvPr userDrawn="1"/>
        </p:nvGrpSpPr>
        <p:grpSpPr>
          <a:xfrm>
            <a:off x="225005" y="916503"/>
            <a:ext cx="695445" cy="3880427"/>
            <a:chOff x="63914" y="1024784"/>
            <a:chExt cx="954366" cy="5325148"/>
          </a:xfrm>
        </p:grpSpPr>
        <p:pic>
          <p:nvPicPr>
            <p:cNvPr id="26" name="Picture 25">
              <a:extLst>
                <a:ext uri="{FF2B5EF4-FFF2-40B4-BE49-F238E27FC236}">
                  <a16:creationId xmlns:a16="http://schemas.microsoft.com/office/drawing/2014/main" id="{4811FAE5-7CC1-6F47-ABEE-CF61EF5CA9EB}"/>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27" name="Picture 26">
              <a:extLst>
                <a:ext uri="{FF2B5EF4-FFF2-40B4-BE49-F238E27FC236}">
                  <a16:creationId xmlns:a16="http://schemas.microsoft.com/office/drawing/2014/main" id="{FEB495F4-F041-F849-84C3-D51D919E693F}"/>
                </a:ext>
              </a:extLst>
            </p:cNvPr>
            <p:cNvPicPr>
              <a:picLocks noChangeAspect="1"/>
            </p:cNvPicPr>
            <p:nvPr/>
          </p:nvPicPr>
          <p:blipFill>
            <a:blip r:embed="rId9"/>
            <a:srcRect/>
            <a:stretch/>
          </p:blipFill>
          <p:spPr>
            <a:xfrm>
              <a:off x="66937" y="2091965"/>
              <a:ext cx="951343" cy="951343"/>
            </a:xfrm>
            <a:prstGeom prst="rect">
              <a:avLst/>
            </a:prstGeom>
          </p:spPr>
        </p:pic>
        <p:pic>
          <p:nvPicPr>
            <p:cNvPr id="28" name="Picture 27">
              <a:extLst>
                <a:ext uri="{FF2B5EF4-FFF2-40B4-BE49-F238E27FC236}">
                  <a16:creationId xmlns:a16="http://schemas.microsoft.com/office/drawing/2014/main" id="{8D46322F-A65C-5144-A5A1-3EB3F99F9F6F}"/>
                </a:ext>
              </a:extLst>
            </p:cNvPr>
            <p:cNvPicPr>
              <a:picLocks noChangeAspect="1"/>
            </p:cNvPicPr>
            <p:nvPr/>
          </p:nvPicPr>
          <p:blipFill>
            <a:blip r:embed="rId10"/>
            <a:srcRect/>
            <a:stretch/>
          </p:blipFill>
          <p:spPr>
            <a:xfrm>
              <a:off x="66937" y="3119436"/>
              <a:ext cx="951343" cy="951343"/>
            </a:xfrm>
            <a:prstGeom prst="rect">
              <a:avLst/>
            </a:prstGeom>
          </p:spPr>
        </p:pic>
        <p:pic>
          <p:nvPicPr>
            <p:cNvPr id="29" name="Picture 28">
              <a:extLst>
                <a:ext uri="{FF2B5EF4-FFF2-40B4-BE49-F238E27FC236}">
                  <a16:creationId xmlns:a16="http://schemas.microsoft.com/office/drawing/2014/main" id="{C51083C6-11AD-D041-BAA9-45853D0EF05B}"/>
                </a:ext>
              </a:extLst>
            </p:cNvPr>
            <p:cNvPicPr>
              <a:picLocks noChangeAspect="1"/>
            </p:cNvPicPr>
            <p:nvPr/>
          </p:nvPicPr>
          <p:blipFill>
            <a:blip r:embed="rId11"/>
            <a:srcRect/>
            <a:stretch/>
          </p:blipFill>
          <p:spPr>
            <a:xfrm>
              <a:off x="66936" y="5324848"/>
              <a:ext cx="951343" cy="951343"/>
            </a:xfrm>
            <a:prstGeom prst="rect">
              <a:avLst/>
            </a:prstGeom>
          </p:spPr>
        </p:pic>
        <p:pic>
          <p:nvPicPr>
            <p:cNvPr id="30" name="Picture 29">
              <a:extLst>
                <a:ext uri="{FF2B5EF4-FFF2-40B4-BE49-F238E27FC236}">
                  <a16:creationId xmlns:a16="http://schemas.microsoft.com/office/drawing/2014/main" id="{983D9F33-2C4D-074F-82D9-9D6A46E441A8}"/>
                </a:ext>
              </a:extLst>
            </p:cNvPr>
            <p:cNvPicPr>
              <a:picLocks noChangeAspect="1"/>
            </p:cNvPicPr>
            <p:nvPr/>
          </p:nvPicPr>
          <p:blipFill>
            <a:blip r:embed="rId12"/>
            <a:srcRect/>
            <a:stretch/>
          </p:blipFill>
          <p:spPr>
            <a:xfrm>
              <a:off x="66936" y="4222142"/>
              <a:ext cx="951343" cy="951343"/>
            </a:xfrm>
            <a:prstGeom prst="rect">
              <a:avLst/>
            </a:prstGeom>
          </p:spPr>
        </p:pic>
        <p:pic>
          <p:nvPicPr>
            <p:cNvPr id="31" name="Picture 30">
              <a:extLst>
                <a:ext uri="{FF2B5EF4-FFF2-40B4-BE49-F238E27FC236}">
                  <a16:creationId xmlns:a16="http://schemas.microsoft.com/office/drawing/2014/main" id="{4EB91955-1254-7D4D-8AC8-B1FEBFE1F8F7}"/>
                </a:ext>
              </a:extLst>
            </p:cNvPr>
            <p:cNvPicPr>
              <a:picLocks noChangeAspect="1"/>
            </p:cNvPicPr>
            <p:nvPr/>
          </p:nvPicPr>
          <p:blipFill>
            <a:blip r:embed="rId5"/>
            <a:srcRect/>
            <a:stretch/>
          </p:blipFill>
          <p:spPr>
            <a:xfrm>
              <a:off x="63914" y="1044618"/>
              <a:ext cx="950976" cy="950976"/>
            </a:xfrm>
            <a:prstGeom prst="rect">
              <a:avLst/>
            </a:prstGeom>
          </p:spPr>
        </p:pic>
      </p:grpSp>
    </p:spTree>
    <p:extLst>
      <p:ext uri="{BB962C8B-B14F-4D97-AF65-F5344CB8AC3E}">
        <p14:creationId xmlns:p14="http://schemas.microsoft.com/office/powerpoint/2010/main" val="220205346"/>
      </p:ext>
    </p:extLst>
  </p:cSld>
  <p:clrMap bg1="lt1" tx1="dk1" bg2="dk2" tx2="lt2" accent1="accent1" accent2="accent2" accent3="accent3" accent4="accent4" accent5="accent5" accent6="accent6" hlink="hlink" folHlink="folHlink"/>
  <p:sldLayoutIdLst>
    <p:sldLayoutId id="2147483707" r:id="rId1"/>
    <p:sldLayoutId id="2147483708"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194AD61-EB30-BB4D-9CBF-FAD782C61C8E}"/>
              </a:ext>
            </a:extLst>
          </p:cNvPr>
          <p:cNvPicPr>
            <a:picLocks noChangeAspect="1"/>
          </p:cNvPicPr>
          <p:nvPr userDrawn="1"/>
        </p:nvPicPr>
        <p:blipFill>
          <a:blip r:embed="rId5"/>
          <a:srcRect/>
          <a:stretch/>
        </p:blipFill>
        <p:spPr>
          <a:xfrm>
            <a:off x="1429624" y="587191"/>
            <a:ext cx="2905006" cy="2905006"/>
          </a:xfrm>
          <a:prstGeom prst="rect">
            <a:avLst/>
          </a:prstGeom>
        </p:spPr>
      </p:pic>
      <p:sp>
        <p:nvSpPr>
          <p:cNvPr id="17" name="Rectangle 16">
            <a:extLst>
              <a:ext uri="{FF2B5EF4-FFF2-40B4-BE49-F238E27FC236}">
                <a16:creationId xmlns:a16="http://schemas.microsoft.com/office/drawing/2014/main" id="{21C2FB35-8AD3-E44D-9460-353C4480D644}"/>
              </a:ext>
            </a:extLst>
          </p:cNvPr>
          <p:cNvSpPr/>
          <p:nvPr userDrawn="1"/>
        </p:nvSpPr>
        <p:spPr>
          <a:xfrm>
            <a:off x="790861" y="3204259"/>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CHALLENGE GROWTH</a:t>
            </a:r>
          </a:p>
        </p:txBody>
      </p:sp>
      <p:pic>
        <p:nvPicPr>
          <p:cNvPr id="19" name="Picture 18">
            <a:extLst>
              <a:ext uri="{FF2B5EF4-FFF2-40B4-BE49-F238E27FC236}">
                <a16:creationId xmlns:a16="http://schemas.microsoft.com/office/drawing/2014/main" id="{A34291ED-1A8D-9C4D-BCFA-A3D0B5FAE7A9}"/>
              </a:ext>
            </a:extLst>
          </p:cNvPr>
          <p:cNvPicPr>
            <a:picLocks noChangeAspect="1"/>
          </p:cNvPicPr>
          <p:nvPr userDrawn="1"/>
        </p:nvPicPr>
        <p:blipFill>
          <a:blip r:embed="rId6"/>
          <a:stretch>
            <a:fillRect/>
          </a:stretch>
        </p:blipFill>
        <p:spPr>
          <a:xfrm>
            <a:off x="0" y="6860776"/>
            <a:ext cx="12192000" cy="76200"/>
          </a:xfrm>
          <a:prstGeom prst="rect">
            <a:avLst/>
          </a:prstGeom>
        </p:spPr>
      </p:pic>
      <p:sp>
        <p:nvSpPr>
          <p:cNvPr id="2" name="Slide Number Placeholder 1">
            <a:extLst>
              <a:ext uri="{FF2B5EF4-FFF2-40B4-BE49-F238E27FC236}">
                <a16:creationId xmlns:a16="http://schemas.microsoft.com/office/drawing/2014/main" id="{29D715AE-BD44-A74A-A2C1-CE712FE24B64}"/>
              </a:ext>
            </a:extLst>
          </p:cNvPr>
          <p:cNvSpPr>
            <a:spLocks noGrp="1"/>
          </p:cNvSpPr>
          <p:nvPr>
            <p:ph type="sldNum" sz="quarter" idx="4"/>
          </p:nvPr>
        </p:nvSpPr>
        <p:spPr>
          <a:xfrm>
            <a:off x="9331817" y="63838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E2DAA-7800-1545-B2F6-EE3122871DC3}" type="slidenum">
              <a:rPr lang="en-US" smtClean="0"/>
              <a:t>‹#›</a:t>
            </a:fld>
            <a:endParaRPr lang="en-US"/>
          </a:p>
        </p:txBody>
      </p:sp>
      <p:grpSp>
        <p:nvGrpSpPr>
          <p:cNvPr id="21" name="Group 20">
            <a:extLst>
              <a:ext uri="{FF2B5EF4-FFF2-40B4-BE49-F238E27FC236}">
                <a16:creationId xmlns:a16="http://schemas.microsoft.com/office/drawing/2014/main" id="{A3504ECA-5879-C143-B979-C3A3FC9429F3}"/>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F268247A-CF89-9B4A-877A-8BF50DE5C136}"/>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14EF4D45-1586-B249-BF1D-132090896C96}"/>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D2DC7668-11CB-0C45-95B2-B709B31AB81C}"/>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25" name="Group 24">
            <a:extLst>
              <a:ext uri="{FF2B5EF4-FFF2-40B4-BE49-F238E27FC236}">
                <a16:creationId xmlns:a16="http://schemas.microsoft.com/office/drawing/2014/main" id="{266BDA61-D804-B24D-A93E-E208BDA4C175}"/>
              </a:ext>
            </a:extLst>
          </p:cNvPr>
          <p:cNvGrpSpPr/>
          <p:nvPr userDrawn="1"/>
        </p:nvGrpSpPr>
        <p:grpSpPr>
          <a:xfrm>
            <a:off x="225005" y="916503"/>
            <a:ext cx="695445" cy="3880427"/>
            <a:chOff x="63914" y="1024784"/>
            <a:chExt cx="954366" cy="5325148"/>
          </a:xfrm>
        </p:grpSpPr>
        <p:pic>
          <p:nvPicPr>
            <p:cNvPr id="26" name="Picture 25">
              <a:extLst>
                <a:ext uri="{FF2B5EF4-FFF2-40B4-BE49-F238E27FC236}">
                  <a16:creationId xmlns:a16="http://schemas.microsoft.com/office/drawing/2014/main" id="{64723F02-6955-C542-A8B2-728FEC935A52}"/>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27" name="Picture 26">
              <a:extLst>
                <a:ext uri="{FF2B5EF4-FFF2-40B4-BE49-F238E27FC236}">
                  <a16:creationId xmlns:a16="http://schemas.microsoft.com/office/drawing/2014/main" id="{94E5F75B-763F-164A-9CBD-32FC4841F4C2}"/>
                </a:ext>
              </a:extLst>
            </p:cNvPr>
            <p:cNvPicPr>
              <a:picLocks noChangeAspect="1"/>
            </p:cNvPicPr>
            <p:nvPr/>
          </p:nvPicPr>
          <p:blipFill>
            <a:blip r:embed="rId5"/>
            <a:srcRect/>
            <a:stretch/>
          </p:blipFill>
          <p:spPr>
            <a:xfrm>
              <a:off x="66937" y="2091965"/>
              <a:ext cx="951343" cy="951343"/>
            </a:xfrm>
            <a:prstGeom prst="rect">
              <a:avLst/>
            </a:prstGeom>
          </p:spPr>
        </p:pic>
        <p:pic>
          <p:nvPicPr>
            <p:cNvPr id="28" name="Picture 27">
              <a:extLst>
                <a:ext uri="{FF2B5EF4-FFF2-40B4-BE49-F238E27FC236}">
                  <a16:creationId xmlns:a16="http://schemas.microsoft.com/office/drawing/2014/main" id="{0AF890CC-BD93-BC4D-8028-DA24861C3C84}"/>
                </a:ext>
              </a:extLst>
            </p:cNvPr>
            <p:cNvPicPr>
              <a:picLocks noChangeAspect="1"/>
            </p:cNvPicPr>
            <p:nvPr/>
          </p:nvPicPr>
          <p:blipFill>
            <a:blip r:embed="rId9"/>
            <a:srcRect/>
            <a:stretch/>
          </p:blipFill>
          <p:spPr>
            <a:xfrm>
              <a:off x="66937" y="3119436"/>
              <a:ext cx="951343" cy="951343"/>
            </a:xfrm>
            <a:prstGeom prst="rect">
              <a:avLst/>
            </a:prstGeom>
          </p:spPr>
        </p:pic>
        <p:pic>
          <p:nvPicPr>
            <p:cNvPr id="29" name="Picture 28">
              <a:extLst>
                <a:ext uri="{FF2B5EF4-FFF2-40B4-BE49-F238E27FC236}">
                  <a16:creationId xmlns:a16="http://schemas.microsoft.com/office/drawing/2014/main" id="{C95FFC1F-CDAC-674E-80BC-ED02BCFDF4F8}"/>
                </a:ext>
              </a:extLst>
            </p:cNvPr>
            <p:cNvPicPr>
              <a:picLocks noChangeAspect="1"/>
            </p:cNvPicPr>
            <p:nvPr/>
          </p:nvPicPr>
          <p:blipFill>
            <a:blip r:embed="rId10"/>
            <a:srcRect/>
            <a:stretch/>
          </p:blipFill>
          <p:spPr>
            <a:xfrm>
              <a:off x="66936" y="5324848"/>
              <a:ext cx="951343" cy="951343"/>
            </a:xfrm>
            <a:prstGeom prst="rect">
              <a:avLst/>
            </a:prstGeom>
          </p:spPr>
        </p:pic>
        <p:pic>
          <p:nvPicPr>
            <p:cNvPr id="30" name="Picture 29">
              <a:extLst>
                <a:ext uri="{FF2B5EF4-FFF2-40B4-BE49-F238E27FC236}">
                  <a16:creationId xmlns:a16="http://schemas.microsoft.com/office/drawing/2014/main" id="{FC4D131B-9376-7F46-90F2-7405334DBAF3}"/>
                </a:ext>
              </a:extLst>
            </p:cNvPr>
            <p:cNvPicPr>
              <a:picLocks noChangeAspect="1"/>
            </p:cNvPicPr>
            <p:nvPr/>
          </p:nvPicPr>
          <p:blipFill>
            <a:blip r:embed="rId11"/>
            <a:srcRect/>
            <a:stretch/>
          </p:blipFill>
          <p:spPr>
            <a:xfrm>
              <a:off x="66936" y="4222142"/>
              <a:ext cx="951343" cy="951343"/>
            </a:xfrm>
            <a:prstGeom prst="rect">
              <a:avLst/>
            </a:prstGeom>
          </p:spPr>
        </p:pic>
        <p:pic>
          <p:nvPicPr>
            <p:cNvPr id="31" name="Picture 30">
              <a:extLst>
                <a:ext uri="{FF2B5EF4-FFF2-40B4-BE49-F238E27FC236}">
                  <a16:creationId xmlns:a16="http://schemas.microsoft.com/office/drawing/2014/main" id="{E3FC2FD8-B02B-3C40-AA84-422EC3B9B3B6}"/>
                </a:ext>
              </a:extLst>
            </p:cNvPr>
            <p:cNvPicPr>
              <a:picLocks noChangeAspect="1"/>
            </p:cNvPicPr>
            <p:nvPr/>
          </p:nvPicPr>
          <p:blipFill>
            <a:blip r:embed="rId12"/>
            <a:srcRect/>
            <a:stretch/>
          </p:blipFill>
          <p:spPr>
            <a:xfrm>
              <a:off x="63914" y="1044618"/>
              <a:ext cx="950976" cy="950976"/>
            </a:xfrm>
            <a:prstGeom prst="rect">
              <a:avLst/>
            </a:prstGeom>
          </p:spPr>
        </p:pic>
      </p:grpSp>
    </p:spTree>
    <p:extLst>
      <p:ext uri="{BB962C8B-B14F-4D97-AF65-F5344CB8AC3E}">
        <p14:creationId xmlns:p14="http://schemas.microsoft.com/office/powerpoint/2010/main" val="1583196309"/>
      </p:ext>
    </p:extLst>
  </p:cSld>
  <p:clrMap bg1="lt1" tx1="dk1" bg2="dk2" tx2="lt2" accent1="accent1" accent2="accent2" accent3="accent3" accent4="accent4" accent5="accent5" accent6="accent6" hlink="hlink" folHlink="folHlink"/>
  <p:sldLayoutIdLst>
    <p:sldLayoutId id="2147483710" r:id="rId1"/>
    <p:sldLayoutId id="214748371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B1AA93-2B5D-BD4F-A127-BFE5A41C3C71}"/>
              </a:ext>
            </a:extLst>
          </p:cNvPr>
          <p:cNvSpPr/>
          <p:nvPr userDrawn="1"/>
        </p:nvSpPr>
        <p:spPr>
          <a:xfrm>
            <a:off x="812800" y="2933736"/>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PROVIDE SUPPORT</a:t>
            </a:r>
          </a:p>
        </p:txBody>
      </p:sp>
      <p:pic>
        <p:nvPicPr>
          <p:cNvPr id="18" name="Picture 17">
            <a:extLst>
              <a:ext uri="{FF2B5EF4-FFF2-40B4-BE49-F238E27FC236}">
                <a16:creationId xmlns:a16="http://schemas.microsoft.com/office/drawing/2014/main" id="{8AE4E9DF-F370-2247-B6E7-F42756A75B8A}"/>
              </a:ext>
            </a:extLst>
          </p:cNvPr>
          <p:cNvPicPr>
            <a:picLocks noChangeAspect="1"/>
          </p:cNvPicPr>
          <p:nvPr userDrawn="1"/>
        </p:nvPicPr>
        <p:blipFill>
          <a:blip r:embed="rId5"/>
          <a:srcRect/>
          <a:stretch/>
        </p:blipFill>
        <p:spPr>
          <a:xfrm>
            <a:off x="1451563" y="316668"/>
            <a:ext cx="2905006" cy="2905006"/>
          </a:xfrm>
          <a:prstGeom prst="rect">
            <a:avLst/>
          </a:prstGeom>
        </p:spPr>
      </p:pic>
      <p:pic>
        <p:nvPicPr>
          <p:cNvPr id="19" name="Picture 18">
            <a:extLst>
              <a:ext uri="{FF2B5EF4-FFF2-40B4-BE49-F238E27FC236}">
                <a16:creationId xmlns:a16="http://schemas.microsoft.com/office/drawing/2014/main" id="{26F8B1A7-FD28-FC4B-804F-5CE19DCEB01C}"/>
              </a:ext>
            </a:extLst>
          </p:cNvPr>
          <p:cNvPicPr>
            <a:picLocks noChangeAspect="1"/>
          </p:cNvPicPr>
          <p:nvPr userDrawn="1"/>
        </p:nvPicPr>
        <p:blipFill>
          <a:blip r:embed="rId6"/>
          <a:stretch>
            <a:fillRect/>
          </a:stretch>
        </p:blipFill>
        <p:spPr>
          <a:xfrm>
            <a:off x="0" y="6848076"/>
            <a:ext cx="12192000" cy="76200"/>
          </a:xfrm>
          <a:prstGeom prst="rect">
            <a:avLst/>
          </a:prstGeom>
        </p:spPr>
      </p:pic>
      <p:sp>
        <p:nvSpPr>
          <p:cNvPr id="2" name="Slide Number Placeholder 1">
            <a:extLst>
              <a:ext uri="{FF2B5EF4-FFF2-40B4-BE49-F238E27FC236}">
                <a16:creationId xmlns:a16="http://schemas.microsoft.com/office/drawing/2014/main" id="{89511281-7FD5-8A46-A840-8ED2F81D2424}"/>
              </a:ext>
            </a:extLst>
          </p:cNvPr>
          <p:cNvSpPr>
            <a:spLocks noGrp="1"/>
          </p:cNvSpPr>
          <p:nvPr>
            <p:ph type="sldNum" sz="quarter" idx="4"/>
          </p:nvPr>
        </p:nvSpPr>
        <p:spPr>
          <a:xfrm>
            <a:off x="9331817" y="640972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CA90D-E60D-E84A-A5E8-653437AAFE1B}" type="slidenum">
              <a:rPr lang="en-US" smtClean="0"/>
              <a:t>‹#›</a:t>
            </a:fld>
            <a:endParaRPr lang="en-US"/>
          </a:p>
        </p:txBody>
      </p:sp>
      <p:grpSp>
        <p:nvGrpSpPr>
          <p:cNvPr id="21" name="Group 20">
            <a:extLst>
              <a:ext uri="{FF2B5EF4-FFF2-40B4-BE49-F238E27FC236}">
                <a16:creationId xmlns:a16="http://schemas.microsoft.com/office/drawing/2014/main" id="{4BE56A0D-1489-4044-A90D-CC19D6BA93E5}"/>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209AC962-06AC-804D-9DBA-D9DB97824586}"/>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C443A778-AD13-0847-B48F-B2FBC6D1D94F}"/>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4CDBC206-D121-314D-9189-389515E5E15D}"/>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25" name="Group 24">
            <a:extLst>
              <a:ext uri="{FF2B5EF4-FFF2-40B4-BE49-F238E27FC236}">
                <a16:creationId xmlns:a16="http://schemas.microsoft.com/office/drawing/2014/main" id="{1947954C-A5C6-0749-B1D9-948419423165}"/>
              </a:ext>
            </a:extLst>
          </p:cNvPr>
          <p:cNvGrpSpPr/>
          <p:nvPr userDrawn="1"/>
        </p:nvGrpSpPr>
        <p:grpSpPr>
          <a:xfrm>
            <a:off x="225005" y="916503"/>
            <a:ext cx="695445" cy="3880427"/>
            <a:chOff x="63914" y="1024784"/>
            <a:chExt cx="954366" cy="5325148"/>
          </a:xfrm>
        </p:grpSpPr>
        <p:pic>
          <p:nvPicPr>
            <p:cNvPr id="26" name="Picture 25">
              <a:extLst>
                <a:ext uri="{FF2B5EF4-FFF2-40B4-BE49-F238E27FC236}">
                  <a16:creationId xmlns:a16="http://schemas.microsoft.com/office/drawing/2014/main" id="{27AA0840-F910-D04E-ADB7-52F52499DF8A}"/>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27" name="Picture 26">
              <a:extLst>
                <a:ext uri="{FF2B5EF4-FFF2-40B4-BE49-F238E27FC236}">
                  <a16:creationId xmlns:a16="http://schemas.microsoft.com/office/drawing/2014/main" id="{A77FB8EC-EE3E-4A4D-B8D7-950C90D4DE43}"/>
                </a:ext>
              </a:extLst>
            </p:cNvPr>
            <p:cNvPicPr>
              <a:picLocks noChangeAspect="1"/>
            </p:cNvPicPr>
            <p:nvPr/>
          </p:nvPicPr>
          <p:blipFill>
            <a:blip r:embed="rId9"/>
            <a:srcRect/>
            <a:stretch/>
          </p:blipFill>
          <p:spPr>
            <a:xfrm>
              <a:off x="66937" y="2091965"/>
              <a:ext cx="951343" cy="951343"/>
            </a:xfrm>
            <a:prstGeom prst="rect">
              <a:avLst/>
            </a:prstGeom>
          </p:spPr>
        </p:pic>
        <p:pic>
          <p:nvPicPr>
            <p:cNvPr id="28" name="Picture 27">
              <a:extLst>
                <a:ext uri="{FF2B5EF4-FFF2-40B4-BE49-F238E27FC236}">
                  <a16:creationId xmlns:a16="http://schemas.microsoft.com/office/drawing/2014/main" id="{2356ED80-34EE-C04A-B5FF-D873F5EBAA0B}"/>
                </a:ext>
              </a:extLst>
            </p:cNvPr>
            <p:cNvPicPr>
              <a:picLocks noChangeAspect="1"/>
            </p:cNvPicPr>
            <p:nvPr/>
          </p:nvPicPr>
          <p:blipFill>
            <a:blip r:embed="rId5"/>
            <a:srcRect/>
            <a:stretch/>
          </p:blipFill>
          <p:spPr>
            <a:xfrm>
              <a:off x="66937" y="3119436"/>
              <a:ext cx="951343" cy="951343"/>
            </a:xfrm>
            <a:prstGeom prst="rect">
              <a:avLst/>
            </a:prstGeom>
          </p:spPr>
        </p:pic>
        <p:pic>
          <p:nvPicPr>
            <p:cNvPr id="29" name="Picture 28">
              <a:extLst>
                <a:ext uri="{FF2B5EF4-FFF2-40B4-BE49-F238E27FC236}">
                  <a16:creationId xmlns:a16="http://schemas.microsoft.com/office/drawing/2014/main" id="{8DC0A5B2-D681-C945-83E6-BDFFC7306037}"/>
                </a:ext>
              </a:extLst>
            </p:cNvPr>
            <p:cNvPicPr>
              <a:picLocks noChangeAspect="1"/>
            </p:cNvPicPr>
            <p:nvPr/>
          </p:nvPicPr>
          <p:blipFill>
            <a:blip r:embed="rId10"/>
            <a:srcRect/>
            <a:stretch/>
          </p:blipFill>
          <p:spPr>
            <a:xfrm>
              <a:off x="66936" y="5324848"/>
              <a:ext cx="951343" cy="951343"/>
            </a:xfrm>
            <a:prstGeom prst="rect">
              <a:avLst/>
            </a:prstGeom>
          </p:spPr>
        </p:pic>
        <p:pic>
          <p:nvPicPr>
            <p:cNvPr id="30" name="Picture 29">
              <a:extLst>
                <a:ext uri="{FF2B5EF4-FFF2-40B4-BE49-F238E27FC236}">
                  <a16:creationId xmlns:a16="http://schemas.microsoft.com/office/drawing/2014/main" id="{7169FED8-50FD-4842-9F6E-9122233416FD}"/>
                </a:ext>
              </a:extLst>
            </p:cNvPr>
            <p:cNvPicPr>
              <a:picLocks noChangeAspect="1"/>
            </p:cNvPicPr>
            <p:nvPr/>
          </p:nvPicPr>
          <p:blipFill>
            <a:blip r:embed="rId11"/>
            <a:srcRect/>
            <a:stretch/>
          </p:blipFill>
          <p:spPr>
            <a:xfrm>
              <a:off x="66936" y="4222142"/>
              <a:ext cx="951343" cy="951343"/>
            </a:xfrm>
            <a:prstGeom prst="rect">
              <a:avLst/>
            </a:prstGeom>
          </p:spPr>
        </p:pic>
        <p:pic>
          <p:nvPicPr>
            <p:cNvPr id="31" name="Picture 30">
              <a:extLst>
                <a:ext uri="{FF2B5EF4-FFF2-40B4-BE49-F238E27FC236}">
                  <a16:creationId xmlns:a16="http://schemas.microsoft.com/office/drawing/2014/main" id="{FFE43FD4-7B24-B940-A0EB-F4693065C082}"/>
                </a:ext>
              </a:extLst>
            </p:cNvPr>
            <p:cNvPicPr>
              <a:picLocks noChangeAspect="1"/>
            </p:cNvPicPr>
            <p:nvPr/>
          </p:nvPicPr>
          <p:blipFill>
            <a:blip r:embed="rId12"/>
            <a:srcRect/>
            <a:stretch/>
          </p:blipFill>
          <p:spPr>
            <a:xfrm>
              <a:off x="63914" y="1044618"/>
              <a:ext cx="950976" cy="950976"/>
            </a:xfrm>
            <a:prstGeom prst="rect">
              <a:avLst/>
            </a:prstGeom>
          </p:spPr>
        </p:pic>
      </p:grpSp>
    </p:spTree>
    <p:extLst>
      <p:ext uri="{BB962C8B-B14F-4D97-AF65-F5344CB8AC3E}">
        <p14:creationId xmlns:p14="http://schemas.microsoft.com/office/powerpoint/2010/main" val="4206759954"/>
      </p:ext>
    </p:extLst>
  </p:cSld>
  <p:clrMap bg1="lt1" tx1="dk1" bg2="dk2" tx2="lt2" accent1="accent1" accent2="accent2" accent3="accent3" accent4="accent4" accent5="accent5" accent6="accent6" hlink="hlink" folHlink="folHlink"/>
  <p:sldLayoutIdLst>
    <p:sldLayoutId id="2147483713" r:id="rId1"/>
    <p:sldLayoutId id="214748371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2188AB-CBD2-ED47-9789-9B15BC5AC19E}"/>
              </a:ext>
            </a:extLst>
          </p:cNvPr>
          <p:cNvSpPr/>
          <p:nvPr userDrawn="1"/>
        </p:nvSpPr>
        <p:spPr>
          <a:xfrm>
            <a:off x="812800" y="3107904"/>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SHARE POWER</a:t>
            </a:r>
          </a:p>
        </p:txBody>
      </p:sp>
      <p:pic>
        <p:nvPicPr>
          <p:cNvPr id="18" name="Picture 17">
            <a:extLst>
              <a:ext uri="{FF2B5EF4-FFF2-40B4-BE49-F238E27FC236}">
                <a16:creationId xmlns:a16="http://schemas.microsoft.com/office/drawing/2014/main" id="{4D9554B7-F376-8445-BBD4-0F1510384D14}"/>
              </a:ext>
            </a:extLst>
          </p:cNvPr>
          <p:cNvPicPr>
            <a:picLocks noChangeAspect="1"/>
          </p:cNvPicPr>
          <p:nvPr userDrawn="1"/>
        </p:nvPicPr>
        <p:blipFill>
          <a:blip r:embed="rId5"/>
          <a:srcRect/>
          <a:stretch/>
        </p:blipFill>
        <p:spPr>
          <a:xfrm>
            <a:off x="1451563" y="490836"/>
            <a:ext cx="2905006" cy="2905006"/>
          </a:xfrm>
          <a:prstGeom prst="rect">
            <a:avLst/>
          </a:prstGeom>
        </p:spPr>
      </p:pic>
      <p:pic>
        <p:nvPicPr>
          <p:cNvPr id="19" name="Picture 18">
            <a:extLst>
              <a:ext uri="{FF2B5EF4-FFF2-40B4-BE49-F238E27FC236}">
                <a16:creationId xmlns:a16="http://schemas.microsoft.com/office/drawing/2014/main" id="{8AC56D12-7F9D-2541-80E7-3557D40C0D7A}"/>
              </a:ext>
            </a:extLst>
          </p:cNvPr>
          <p:cNvPicPr>
            <a:picLocks noChangeAspect="1"/>
          </p:cNvPicPr>
          <p:nvPr userDrawn="1"/>
        </p:nvPicPr>
        <p:blipFill>
          <a:blip r:embed="rId6"/>
          <a:stretch>
            <a:fillRect/>
          </a:stretch>
        </p:blipFill>
        <p:spPr>
          <a:xfrm>
            <a:off x="0" y="6848076"/>
            <a:ext cx="12192000" cy="76200"/>
          </a:xfrm>
          <a:prstGeom prst="rect">
            <a:avLst/>
          </a:prstGeom>
        </p:spPr>
      </p:pic>
      <p:sp>
        <p:nvSpPr>
          <p:cNvPr id="2" name="Slide Number Placeholder 1">
            <a:extLst>
              <a:ext uri="{FF2B5EF4-FFF2-40B4-BE49-F238E27FC236}">
                <a16:creationId xmlns:a16="http://schemas.microsoft.com/office/drawing/2014/main" id="{DD77184E-0128-AC48-AA1D-0FC41A805748}"/>
              </a:ext>
            </a:extLst>
          </p:cNvPr>
          <p:cNvSpPr>
            <a:spLocks noGrp="1"/>
          </p:cNvSpPr>
          <p:nvPr>
            <p:ph type="sldNum" sz="quarter" idx="4"/>
          </p:nvPr>
        </p:nvSpPr>
        <p:spPr>
          <a:xfrm>
            <a:off x="9344695" y="638068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B1654-F958-AE48-853C-9CDBA5A773DF}" type="slidenum">
              <a:rPr lang="en-US" smtClean="0"/>
              <a:t>‹#›</a:t>
            </a:fld>
            <a:endParaRPr lang="en-US"/>
          </a:p>
        </p:txBody>
      </p:sp>
      <p:grpSp>
        <p:nvGrpSpPr>
          <p:cNvPr id="21" name="Group 20">
            <a:extLst>
              <a:ext uri="{FF2B5EF4-FFF2-40B4-BE49-F238E27FC236}">
                <a16:creationId xmlns:a16="http://schemas.microsoft.com/office/drawing/2014/main" id="{DA3273AF-2CB8-9C4D-9B5C-C14E6456F119}"/>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0FFE2039-5B1B-BD49-9523-412C31359EC3}"/>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AF580254-028B-A04E-AB2A-7C28B326CF33}"/>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4E0E35C9-02ED-224D-AC3D-474DAE6877B4}"/>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25" name="Group 24">
            <a:extLst>
              <a:ext uri="{FF2B5EF4-FFF2-40B4-BE49-F238E27FC236}">
                <a16:creationId xmlns:a16="http://schemas.microsoft.com/office/drawing/2014/main" id="{A3AFE08C-D1CA-9F47-9D39-1EC718B9FDDF}"/>
              </a:ext>
            </a:extLst>
          </p:cNvPr>
          <p:cNvGrpSpPr/>
          <p:nvPr userDrawn="1"/>
        </p:nvGrpSpPr>
        <p:grpSpPr>
          <a:xfrm>
            <a:off x="225005" y="916503"/>
            <a:ext cx="695445" cy="3880427"/>
            <a:chOff x="63914" y="1024784"/>
            <a:chExt cx="954366" cy="5325148"/>
          </a:xfrm>
        </p:grpSpPr>
        <p:pic>
          <p:nvPicPr>
            <p:cNvPr id="26" name="Picture 25">
              <a:extLst>
                <a:ext uri="{FF2B5EF4-FFF2-40B4-BE49-F238E27FC236}">
                  <a16:creationId xmlns:a16="http://schemas.microsoft.com/office/drawing/2014/main" id="{0970C01F-313D-2E4A-B1E7-688D1C54B2A4}"/>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27" name="Picture 26">
              <a:extLst>
                <a:ext uri="{FF2B5EF4-FFF2-40B4-BE49-F238E27FC236}">
                  <a16:creationId xmlns:a16="http://schemas.microsoft.com/office/drawing/2014/main" id="{66C37F2F-6031-5F42-B922-6B54D020F32D}"/>
                </a:ext>
              </a:extLst>
            </p:cNvPr>
            <p:cNvPicPr>
              <a:picLocks noChangeAspect="1"/>
            </p:cNvPicPr>
            <p:nvPr/>
          </p:nvPicPr>
          <p:blipFill>
            <a:blip r:embed="rId9"/>
            <a:srcRect/>
            <a:stretch/>
          </p:blipFill>
          <p:spPr>
            <a:xfrm>
              <a:off x="66937" y="2091965"/>
              <a:ext cx="951343" cy="951343"/>
            </a:xfrm>
            <a:prstGeom prst="rect">
              <a:avLst/>
            </a:prstGeom>
          </p:spPr>
        </p:pic>
        <p:pic>
          <p:nvPicPr>
            <p:cNvPr id="28" name="Picture 27">
              <a:extLst>
                <a:ext uri="{FF2B5EF4-FFF2-40B4-BE49-F238E27FC236}">
                  <a16:creationId xmlns:a16="http://schemas.microsoft.com/office/drawing/2014/main" id="{9AB8766B-0C92-B14A-85C4-46CF6990C3F5}"/>
                </a:ext>
              </a:extLst>
            </p:cNvPr>
            <p:cNvPicPr>
              <a:picLocks noChangeAspect="1"/>
            </p:cNvPicPr>
            <p:nvPr/>
          </p:nvPicPr>
          <p:blipFill>
            <a:blip r:embed="rId10"/>
            <a:srcRect/>
            <a:stretch/>
          </p:blipFill>
          <p:spPr>
            <a:xfrm>
              <a:off x="66937" y="3119436"/>
              <a:ext cx="951343" cy="951343"/>
            </a:xfrm>
            <a:prstGeom prst="rect">
              <a:avLst/>
            </a:prstGeom>
          </p:spPr>
        </p:pic>
        <p:pic>
          <p:nvPicPr>
            <p:cNvPr id="29" name="Picture 28">
              <a:extLst>
                <a:ext uri="{FF2B5EF4-FFF2-40B4-BE49-F238E27FC236}">
                  <a16:creationId xmlns:a16="http://schemas.microsoft.com/office/drawing/2014/main" id="{C475E406-BA95-BC45-A632-DE96A4932FFD}"/>
                </a:ext>
              </a:extLst>
            </p:cNvPr>
            <p:cNvPicPr>
              <a:picLocks noChangeAspect="1"/>
            </p:cNvPicPr>
            <p:nvPr/>
          </p:nvPicPr>
          <p:blipFill>
            <a:blip r:embed="rId11"/>
            <a:srcRect/>
            <a:stretch/>
          </p:blipFill>
          <p:spPr>
            <a:xfrm>
              <a:off x="66936" y="5324848"/>
              <a:ext cx="951343" cy="951343"/>
            </a:xfrm>
            <a:prstGeom prst="rect">
              <a:avLst/>
            </a:prstGeom>
          </p:spPr>
        </p:pic>
        <p:pic>
          <p:nvPicPr>
            <p:cNvPr id="30" name="Picture 29">
              <a:extLst>
                <a:ext uri="{FF2B5EF4-FFF2-40B4-BE49-F238E27FC236}">
                  <a16:creationId xmlns:a16="http://schemas.microsoft.com/office/drawing/2014/main" id="{FED4EAA3-82D7-3343-82BD-B24A05EDCC0D}"/>
                </a:ext>
              </a:extLst>
            </p:cNvPr>
            <p:cNvPicPr>
              <a:picLocks noChangeAspect="1"/>
            </p:cNvPicPr>
            <p:nvPr/>
          </p:nvPicPr>
          <p:blipFill>
            <a:blip r:embed="rId5"/>
            <a:srcRect/>
            <a:stretch/>
          </p:blipFill>
          <p:spPr>
            <a:xfrm>
              <a:off x="66936" y="4222142"/>
              <a:ext cx="951343" cy="951343"/>
            </a:xfrm>
            <a:prstGeom prst="rect">
              <a:avLst/>
            </a:prstGeom>
          </p:spPr>
        </p:pic>
        <p:pic>
          <p:nvPicPr>
            <p:cNvPr id="31" name="Picture 30">
              <a:extLst>
                <a:ext uri="{FF2B5EF4-FFF2-40B4-BE49-F238E27FC236}">
                  <a16:creationId xmlns:a16="http://schemas.microsoft.com/office/drawing/2014/main" id="{0BADFCA4-4FC5-0548-94BB-B4440C01A815}"/>
                </a:ext>
              </a:extLst>
            </p:cNvPr>
            <p:cNvPicPr>
              <a:picLocks noChangeAspect="1"/>
            </p:cNvPicPr>
            <p:nvPr/>
          </p:nvPicPr>
          <p:blipFill>
            <a:blip r:embed="rId12"/>
            <a:srcRect/>
            <a:stretch/>
          </p:blipFill>
          <p:spPr>
            <a:xfrm>
              <a:off x="63914" y="1044618"/>
              <a:ext cx="950976" cy="950976"/>
            </a:xfrm>
            <a:prstGeom prst="rect">
              <a:avLst/>
            </a:prstGeom>
          </p:spPr>
        </p:pic>
      </p:grpSp>
    </p:spTree>
    <p:extLst>
      <p:ext uri="{BB962C8B-B14F-4D97-AF65-F5344CB8AC3E}">
        <p14:creationId xmlns:p14="http://schemas.microsoft.com/office/powerpoint/2010/main" val="3548500934"/>
      </p:ext>
    </p:extLst>
  </p:cSld>
  <p:clrMap bg1="lt1" tx1="dk1" bg2="dk2" tx2="lt2" accent1="accent1" accent2="accent2" accent3="accent3" accent4="accent4" accent5="accent5" accent6="accent6" hlink="hlink" folHlink="folHlink"/>
  <p:sldLayoutIdLst>
    <p:sldLayoutId id="2147483716" r:id="rId1"/>
    <p:sldLayoutId id="214748371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ener@searchinstitute.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E039-0263-264A-A038-CD46DCEAF816}"/>
              </a:ext>
            </a:extLst>
          </p:cNvPr>
          <p:cNvSpPr>
            <a:spLocks noGrp="1"/>
          </p:cNvSpPr>
          <p:nvPr>
            <p:ph type="title"/>
          </p:nvPr>
        </p:nvSpPr>
        <p:spPr/>
        <p:txBody>
          <a:bodyPr/>
          <a:lstStyle/>
          <a:p>
            <a:r>
              <a:rPr lang="en-US" dirty="0"/>
              <a:t>How to Use This Deck</a:t>
            </a:r>
          </a:p>
        </p:txBody>
      </p:sp>
      <p:sp>
        <p:nvSpPr>
          <p:cNvPr id="3" name="Content Placeholder 2">
            <a:extLst>
              <a:ext uri="{FF2B5EF4-FFF2-40B4-BE49-F238E27FC236}">
                <a16:creationId xmlns:a16="http://schemas.microsoft.com/office/drawing/2014/main" id="{8CDD6E79-9B15-4D4B-B2F5-00B843403972}"/>
              </a:ext>
            </a:extLst>
          </p:cNvPr>
          <p:cNvSpPr>
            <a:spLocks noGrp="1"/>
          </p:cNvSpPr>
          <p:nvPr>
            <p:ph sz="quarter" idx="13"/>
          </p:nvPr>
        </p:nvSpPr>
        <p:spPr>
          <a:xfrm>
            <a:off x="1875933" y="1600199"/>
            <a:ext cx="8257881" cy="4913313"/>
          </a:xfrm>
        </p:spPr>
        <p:txBody>
          <a:bodyPr/>
          <a:lstStyle/>
          <a:p>
            <a:pPr>
              <a:lnSpc>
                <a:spcPct val="130000"/>
              </a:lnSpc>
              <a:spcBef>
                <a:spcPts val="2200"/>
              </a:spcBef>
            </a:pPr>
            <a:r>
              <a:rPr lang="en-US" dirty="0"/>
              <a:t>Customize</a:t>
            </a:r>
          </a:p>
          <a:p>
            <a:pPr>
              <a:lnSpc>
                <a:spcPct val="130000"/>
              </a:lnSpc>
              <a:spcBef>
                <a:spcPts val="2200"/>
              </a:spcBef>
            </a:pPr>
            <a:r>
              <a:rPr lang="en-US" dirty="0"/>
              <a:t>If you find ways to improve the slides or have trouble with any of them, send your feedback to: </a:t>
            </a:r>
            <a:r>
              <a:rPr lang="en-US" dirty="0">
                <a:hlinkClick r:id="rId3"/>
              </a:rPr>
              <a:t>gener@searchinstitute.org</a:t>
            </a:r>
            <a:r>
              <a:rPr lang="en-US" dirty="0"/>
              <a:t>. We’ll incorporate your feedback into the next version.</a:t>
            </a:r>
          </a:p>
        </p:txBody>
      </p:sp>
    </p:spTree>
    <p:extLst>
      <p:ext uri="{BB962C8B-B14F-4D97-AF65-F5344CB8AC3E}">
        <p14:creationId xmlns:p14="http://schemas.microsoft.com/office/powerpoint/2010/main" val="417646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E9B9A6-AE52-BF4A-9125-51E1354A9820}"/>
              </a:ext>
            </a:extLst>
          </p:cNvPr>
          <p:cNvSpPr>
            <a:spLocks noGrp="1"/>
          </p:cNvSpPr>
          <p:nvPr>
            <p:ph type="title"/>
          </p:nvPr>
        </p:nvSpPr>
        <p:spPr>
          <a:xfrm>
            <a:off x="4509524" y="167856"/>
            <a:ext cx="7454457" cy="685482"/>
          </a:xfrm>
        </p:spPr>
        <p:txBody>
          <a:bodyPr/>
          <a:lstStyle/>
          <a:p>
            <a:r>
              <a:rPr lang="en-US" sz="3200" i="1" dirty="0"/>
              <a:t>“Help me complete tasks and achieve goals"</a:t>
            </a:r>
          </a:p>
        </p:txBody>
      </p:sp>
      <p:sp>
        <p:nvSpPr>
          <p:cNvPr id="5" name="Content Placeholder 4">
            <a:extLst>
              <a:ext uri="{FF2B5EF4-FFF2-40B4-BE49-F238E27FC236}">
                <a16:creationId xmlns:a16="http://schemas.microsoft.com/office/drawing/2014/main" id="{A130F22B-2152-EC42-8E76-12ABEA3BDA90}"/>
              </a:ext>
            </a:extLst>
          </p:cNvPr>
          <p:cNvSpPr>
            <a:spLocks noGrp="1"/>
          </p:cNvSpPr>
          <p:nvPr>
            <p:ph idx="1"/>
          </p:nvPr>
        </p:nvSpPr>
        <p:spPr>
          <a:xfrm>
            <a:off x="5410423" y="1126982"/>
            <a:ext cx="2994541" cy="4306965"/>
          </a:xfrm>
        </p:spPr>
        <p:txBody>
          <a:bodyPr/>
          <a:lstStyle/>
          <a:p>
            <a:pPr marL="15240" indent="0">
              <a:buNone/>
            </a:pPr>
            <a:r>
              <a:rPr lang="en-US" sz="2000" b="1" dirty="0"/>
              <a:t>When youth have support from parenting adults, </a:t>
            </a:r>
            <a:r>
              <a:rPr lang="en-US" sz="2000" dirty="0"/>
              <a:t>they are more likely to:</a:t>
            </a:r>
          </a:p>
          <a:p>
            <a:pPr lvl="0"/>
            <a:r>
              <a:rPr lang="en-US" sz="2000" dirty="0"/>
              <a:t>Feel secure and confident;</a:t>
            </a:r>
          </a:p>
          <a:p>
            <a:pPr lvl="0"/>
            <a:r>
              <a:rPr lang="en-US" sz="2000" dirty="0"/>
              <a:t>Be more engaged in school and learning;</a:t>
            </a:r>
          </a:p>
          <a:p>
            <a:pPr lvl="0"/>
            <a:r>
              <a:rPr lang="en-US" sz="2000" dirty="0"/>
              <a:t>Have lower rates of substance abuse; and</a:t>
            </a:r>
          </a:p>
          <a:p>
            <a:pPr lvl="0"/>
            <a:r>
              <a:rPr lang="en-US" sz="2000" dirty="0"/>
              <a:t>Experience less stress or emotional problems.</a:t>
            </a:r>
          </a:p>
        </p:txBody>
      </p:sp>
      <p:sp>
        <p:nvSpPr>
          <p:cNvPr id="6" name="Content Placeholder 5">
            <a:extLst>
              <a:ext uri="{FF2B5EF4-FFF2-40B4-BE49-F238E27FC236}">
                <a16:creationId xmlns:a16="http://schemas.microsoft.com/office/drawing/2014/main" id="{454EBD5E-E7C8-0D4F-94B0-4EBA92DE6E62}"/>
              </a:ext>
            </a:extLst>
          </p:cNvPr>
          <p:cNvSpPr>
            <a:spLocks noGrp="1"/>
          </p:cNvSpPr>
          <p:nvPr>
            <p:ph sz="quarter" idx="10"/>
          </p:nvPr>
        </p:nvSpPr>
        <p:spPr>
          <a:xfrm>
            <a:off x="1903956" y="3769791"/>
            <a:ext cx="2605568" cy="2230437"/>
          </a:xfrm>
        </p:spPr>
        <p:txBody>
          <a:bodyPr/>
          <a:lstStyle/>
          <a:p>
            <a:pPr>
              <a:lnSpc>
                <a:spcPct val="130000"/>
              </a:lnSpc>
            </a:pPr>
            <a:r>
              <a:rPr lang="en-US" sz="2400" dirty="0"/>
              <a:t>Navigate</a:t>
            </a:r>
          </a:p>
          <a:p>
            <a:pPr>
              <a:lnSpc>
                <a:spcPct val="130000"/>
              </a:lnSpc>
            </a:pPr>
            <a:r>
              <a:rPr lang="en-US" sz="2400" dirty="0"/>
              <a:t>Empower</a:t>
            </a:r>
          </a:p>
          <a:p>
            <a:pPr>
              <a:lnSpc>
                <a:spcPct val="130000"/>
              </a:lnSpc>
            </a:pPr>
            <a:r>
              <a:rPr lang="en-US" sz="2400" dirty="0"/>
              <a:t>Advocate</a:t>
            </a:r>
          </a:p>
          <a:p>
            <a:pPr>
              <a:lnSpc>
                <a:spcPct val="130000"/>
              </a:lnSpc>
            </a:pPr>
            <a:r>
              <a:rPr lang="en-US" sz="2400" dirty="0"/>
              <a:t>Set boundaries</a:t>
            </a:r>
          </a:p>
        </p:txBody>
      </p:sp>
      <p:sp>
        <p:nvSpPr>
          <p:cNvPr id="7" name="Content Placeholder 4">
            <a:extLst>
              <a:ext uri="{FF2B5EF4-FFF2-40B4-BE49-F238E27FC236}">
                <a16:creationId xmlns:a16="http://schemas.microsoft.com/office/drawing/2014/main" id="{B5768819-EED4-BF49-BF61-AAF395A61CBA}"/>
              </a:ext>
            </a:extLst>
          </p:cNvPr>
          <p:cNvSpPr txBox="1">
            <a:spLocks/>
          </p:cNvSpPr>
          <p:nvPr/>
        </p:nvSpPr>
        <p:spPr>
          <a:xfrm>
            <a:off x="8836633" y="1126981"/>
            <a:ext cx="3250983" cy="4306965"/>
          </a:xfrm>
          <a:prstGeom prst="rect">
            <a:avLst/>
          </a:prstGeom>
          <a:noFill/>
          <a:ln>
            <a:noFill/>
          </a:ln>
        </p:spPr>
        <p:txBody>
          <a:bodyPr spcFirstLastPara="1" wrap="square" lIns="35650" tIns="17825" rIns="35650" bIns="17825" anchor="t" anchorCtr="0">
            <a:noAutofit/>
          </a:bodyPr>
          <a:lstStyle>
            <a:defPPr marR="0" lvl="0" algn="l" rtl="0">
              <a:lnSpc>
                <a:spcPct val="100000"/>
              </a:lnSpc>
              <a:spcBef>
                <a:spcPts val="0"/>
              </a:spcBef>
              <a:spcAft>
                <a:spcPts val="0"/>
              </a:spcAft>
            </a:defPPr>
            <a:lvl1pPr marL="457200" marR="0" lvl="0" indent="-441960" algn="l" rtl="0">
              <a:lnSpc>
                <a:spcPct val="100000"/>
              </a:lnSpc>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lnSpc>
                <a:spcPct val="100000"/>
              </a:lnSpc>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lnSpc>
                <a:spcPct val="100000"/>
              </a:lnSpc>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lnSpc>
                <a:spcPct val="100000"/>
              </a:lnSpc>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lnSpc>
                <a:spcPct val="100000"/>
              </a:lnSpc>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lnSpc>
                <a:spcPct val="100000"/>
              </a:lnSpc>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lnSpc>
                <a:spcPct val="100000"/>
              </a:lnSpc>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pPr marL="15240" indent="0">
              <a:buNone/>
            </a:pPr>
            <a:r>
              <a:rPr lang="en-US" sz="2000" b="1" dirty="0"/>
              <a:t>When parenting adults have support </a:t>
            </a:r>
            <a:r>
              <a:rPr lang="en-US" sz="2000" dirty="0"/>
              <a:t>from family members, extended family, and friends, they are more likely to:</a:t>
            </a:r>
          </a:p>
          <a:p>
            <a:r>
              <a:rPr lang="en-US" sz="2000" dirty="0"/>
              <a:t>Use positive parenting practices;</a:t>
            </a:r>
          </a:p>
          <a:p>
            <a:r>
              <a:rPr lang="en-US" sz="2000" dirty="0"/>
              <a:t>Experience lower stress from work-family conflicts; and</a:t>
            </a:r>
          </a:p>
          <a:p>
            <a:r>
              <a:rPr lang="en-US" sz="2000" dirty="0"/>
              <a:t>Be able to provide the support and advocacy their kids need.</a:t>
            </a:r>
          </a:p>
        </p:txBody>
      </p:sp>
    </p:spTree>
    <p:extLst>
      <p:ext uri="{BB962C8B-B14F-4D97-AF65-F5344CB8AC3E}">
        <p14:creationId xmlns:p14="http://schemas.microsoft.com/office/powerpoint/2010/main" val="2820056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0E5428-4725-C946-8C33-F514F2B95876}"/>
              </a:ext>
            </a:extLst>
          </p:cNvPr>
          <p:cNvSpPr>
            <a:spLocks noGrp="1"/>
          </p:cNvSpPr>
          <p:nvPr>
            <p:ph type="title"/>
          </p:nvPr>
        </p:nvSpPr>
        <p:spPr/>
        <p:txBody>
          <a:bodyPr/>
          <a:lstStyle/>
          <a:p>
            <a:r>
              <a:rPr lang="en-US" dirty="0"/>
              <a:t>As Children Become Teenagers . . .</a:t>
            </a:r>
          </a:p>
        </p:txBody>
      </p:sp>
      <p:sp>
        <p:nvSpPr>
          <p:cNvPr id="4" name="Content Placeholder 3">
            <a:extLst>
              <a:ext uri="{FF2B5EF4-FFF2-40B4-BE49-F238E27FC236}">
                <a16:creationId xmlns:a16="http://schemas.microsoft.com/office/drawing/2014/main" id="{47D722B3-99C7-C645-9B61-D883466DA938}"/>
              </a:ext>
            </a:extLst>
          </p:cNvPr>
          <p:cNvSpPr>
            <a:spLocks noGrp="1"/>
          </p:cNvSpPr>
          <p:nvPr>
            <p:ph sz="quarter" idx="13"/>
          </p:nvPr>
        </p:nvSpPr>
        <p:spPr>
          <a:xfrm>
            <a:off x="1359704" y="1571494"/>
            <a:ext cx="4290991" cy="4284779"/>
          </a:xfrm>
        </p:spPr>
        <p:txBody>
          <a:bodyPr>
            <a:noAutofit/>
          </a:bodyPr>
          <a:lstStyle/>
          <a:p>
            <a:pPr marL="982663" indent="0">
              <a:lnSpc>
                <a:spcPct val="100000"/>
              </a:lnSpc>
              <a:buNone/>
            </a:pPr>
            <a:r>
              <a:rPr lang="en-US" sz="2000" b="1" dirty="0"/>
              <a:t>Challenge</a:t>
            </a:r>
            <a:br>
              <a:rPr lang="en-US" sz="2000" b="1" dirty="0"/>
            </a:br>
            <a:r>
              <a:rPr lang="en-US" sz="2000" b="1" dirty="0"/>
              <a:t>Growth</a:t>
            </a:r>
          </a:p>
          <a:p>
            <a:pPr marL="0" indent="0">
              <a:lnSpc>
                <a:spcPct val="120000"/>
              </a:lnSpc>
              <a:buNone/>
            </a:pPr>
            <a:r>
              <a:rPr lang="en-US" sz="2000" dirty="0"/>
              <a:t>Young people need to become more </a:t>
            </a:r>
            <a:r>
              <a:rPr lang="en-US" sz="2000" b="1" dirty="0"/>
              <a:t>self-motivated</a:t>
            </a:r>
            <a:r>
              <a:rPr lang="en-US" sz="2000" dirty="0"/>
              <a:t> as teens. Requires shifting responsibilities and decision making by:</a:t>
            </a:r>
          </a:p>
          <a:p>
            <a:pPr lvl="0">
              <a:lnSpc>
                <a:spcPct val="120000"/>
              </a:lnSpc>
            </a:pPr>
            <a:r>
              <a:rPr lang="en-US" sz="2000" b="1" dirty="0"/>
              <a:t>Asking challenging questions</a:t>
            </a:r>
            <a:r>
              <a:rPr lang="en-US" sz="2000" dirty="0"/>
              <a:t>.</a:t>
            </a:r>
          </a:p>
          <a:p>
            <a:pPr lvl="0">
              <a:lnSpc>
                <a:spcPct val="120000"/>
              </a:lnSpc>
            </a:pPr>
            <a:r>
              <a:rPr lang="en-US" sz="2000" dirty="0"/>
              <a:t>Encouraging kids to </a:t>
            </a:r>
            <a:r>
              <a:rPr lang="en-US" sz="2000" b="1" dirty="0"/>
              <a:t>consider differences in opinion.</a:t>
            </a:r>
            <a:endParaRPr lang="en-US" sz="2000" dirty="0"/>
          </a:p>
          <a:p>
            <a:pPr lvl="0">
              <a:lnSpc>
                <a:spcPct val="120000"/>
              </a:lnSpc>
            </a:pPr>
            <a:r>
              <a:rPr lang="en-US" sz="2000" dirty="0"/>
              <a:t>Gradually </a:t>
            </a:r>
            <a:r>
              <a:rPr lang="en-US" sz="2000" b="1" dirty="0"/>
              <a:t>sharing more responsibilities</a:t>
            </a:r>
            <a:r>
              <a:rPr lang="en-US" sz="2000" dirty="0"/>
              <a:t>.</a:t>
            </a:r>
          </a:p>
        </p:txBody>
      </p:sp>
      <p:sp>
        <p:nvSpPr>
          <p:cNvPr id="5" name="Content Placeholder 3">
            <a:extLst>
              <a:ext uri="{FF2B5EF4-FFF2-40B4-BE49-F238E27FC236}">
                <a16:creationId xmlns:a16="http://schemas.microsoft.com/office/drawing/2014/main" id="{DF85DACF-217D-9B48-A000-89F7372D6698}"/>
              </a:ext>
            </a:extLst>
          </p:cNvPr>
          <p:cNvSpPr txBox="1">
            <a:spLocks/>
          </p:cNvSpPr>
          <p:nvPr/>
        </p:nvSpPr>
        <p:spPr>
          <a:xfrm>
            <a:off x="5946910" y="1556826"/>
            <a:ext cx="5913785" cy="5592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31875" indent="0">
              <a:lnSpc>
                <a:spcPct val="100000"/>
              </a:lnSpc>
              <a:spcBef>
                <a:spcPts val="0"/>
              </a:spcBef>
              <a:buClrTx/>
              <a:buFont typeface="Arial" panose="020B0604020202020204" pitchFamily="34" charset="0"/>
              <a:buNone/>
            </a:pPr>
            <a:r>
              <a:rPr lang="en-US" sz="2000" b="1" dirty="0"/>
              <a:t>Provide</a:t>
            </a:r>
          </a:p>
          <a:p>
            <a:pPr marL="1031875" indent="0">
              <a:lnSpc>
                <a:spcPct val="100000"/>
              </a:lnSpc>
              <a:spcBef>
                <a:spcPts val="0"/>
              </a:spcBef>
              <a:buClrTx/>
              <a:buFont typeface="Arial" panose="020B0604020202020204" pitchFamily="34" charset="0"/>
              <a:buNone/>
            </a:pPr>
            <a:r>
              <a:rPr lang="en-US" sz="2000" b="1" dirty="0"/>
              <a:t>Support</a:t>
            </a:r>
          </a:p>
          <a:p>
            <a:pPr>
              <a:lnSpc>
                <a:spcPct val="120000"/>
              </a:lnSpc>
              <a:buClrTx/>
            </a:pPr>
            <a:r>
              <a:rPr lang="en-US" sz="2000" dirty="0"/>
              <a:t>Babies and children depend on their parenting adults for almost everything.</a:t>
            </a:r>
          </a:p>
          <a:p>
            <a:pPr>
              <a:lnSpc>
                <a:spcPct val="120000"/>
              </a:lnSpc>
              <a:buClrTx/>
            </a:pPr>
            <a:r>
              <a:rPr lang="en-US" sz="2000" dirty="0"/>
              <a:t>As they grow, they can do more on their own. They may get better than their parenting adults.</a:t>
            </a:r>
          </a:p>
          <a:p>
            <a:pPr>
              <a:lnSpc>
                <a:spcPct val="120000"/>
              </a:lnSpc>
              <a:buClrTx/>
            </a:pPr>
            <a:r>
              <a:rPr lang="en-US" sz="2000" dirty="0"/>
              <a:t>Kids learn to take initiative, solve problems, and be responsible. </a:t>
            </a:r>
          </a:p>
          <a:p>
            <a:pPr>
              <a:lnSpc>
                <a:spcPct val="120000"/>
              </a:lnSpc>
              <a:buClrTx/>
            </a:pPr>
            <a:r>
              <a:rPr lang="en-US" sz="2000" dirty="0"/>
              <a:t>The ways parents provide support needs to shift. </a:t>
            </a:r>
          </a:p>
          <a:p>
            <a:pPr>
              <a:lnSpc>
                <a:spcPct val="120000"/>
              </a:lnSpc>
              <a:buClrTx/>
            </a:pPr>
            <a:r>
              <a:rPr lang="en-US" sz="2000" dirty="0"/>
              <a:t>Parenting adults still give perspectives about new challenges, help problem-solve, guide them, and place limits when needed.</a:t>
            </a:r>
          </a:p>
          <a:p>
            <a:pPr>
              <a:lnSpc>
                <a:spcPct val="120000"/>
              </a:lnSpc>
              <a:buClrTx/>
            </a:pPr>
            <a:endParaRPr lang="en-US" sz="2000" dirty="0"/>
          </a:p>
        </p:txBody>
      </p:sp>
      <p:pic>
        <p:nvPicPr>
          <p:cNvPr id="6" name="Picture 5">
            <a:extLst>
              <a:ext uri="{FF2B5EF4-FFF2-40B4-BE49-F238E27FC236}">
                <a16:creationId xmlns:a16="http://schemas.microsoft.com/office/drawing/2014/main" id="{CB34F6F9-D110-7A47-BA1F-7F04E6849797}"/>
              </a:ext>
            </a:extLst>
          </p:cNvPr>
          <p:cNvPicPr>
            <a:picLocks noChangeAspect="1"/>
          </p:cNvPicPr>
          <p:nvPr/>
        </p:nvPicPr>
        <p:blipFill>
          <a:blip r:embed="rId2"/>
          <a:stretch>
            <a:fillRect/>
          </a:stretch>
        </p:blipFill>
        <p:spPr>
          <a:xfrm>
            <a:off x="1143000" y="1133150"/>
            <a:ext cx="1371600" cy="1371600"/>
          </a:xfrm>
          <a:prstGeom prst="rect">
            <a:avLst/>
          </a:prstGeom>
        </p:spPr>
      </p:pic>
      <p:pic>
        <p:nvPicPr>
          <p:cNvPr id="7" name="Picture 6">
            <a:extLst>
              <a:ext uri="{FF2B5EF4-FFF2-40B4-BE49-F238E27FC236}">
                <a16:creationId xmlns:a16="http://schemas.microsoft.com/office/drawing/2014/main" id="{5750B20A-AD14-2C45-8164-AB2B4789E7D9}"/>
              </a:ext>
            </a:extLst>
          </p:cNvPr>
          <p:cNvPicPr>
            <a:picLocks noChangeAspect="1"/>
          </p:cNvPicPr>
          <p:nvPr/>
        </p:nvPicPr>
        <p:blipFill>
          <a:blip r:embed="rId3"/>
          <a:stretch>
            <a:fillRect/>
          </a:stretch>
        </p:blipFill>
        <p:spPr>
          <a:xfrm>
            <a:off x="5702015" y="1133150"/>
            <a:ext cx="1371600" cy="1371600"/>
          </a:xfrm>
          <a:prstGeom prst="rect">
            <a:avLst/>
          </a:prstGeom>
        </p:spPr>
      </p:pic>
    </p:spTree>
    <p:extLst>
      <p:ext uri="{BB962C8B-B14F-4D97-AF65-F5344CB8AC3E}">
        <p14:creationId xmlns:p14="http://schemas.microsoft.com/office/powerpoint/2010/main" val="289815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B999-C241-9F45-A9EF-95E95BC0EF34}"/>
              </a:ext>
            </a:extLst>
          </p:cNvPr>
          <p:cNvSpPr>
            <a:spLocks noGrp="1"/>
          </p:cNvSpPr>
          <p:nvPr>
            <p:ph type="title"/>
          </p:nvPr>
        </p:nvSpPr>
        <p:spPr>
          <a:xfrm>
            <a:off x="0" y="315303"/>
            <a:ext cx="12191999" cy="690193"/>
          </a:xfrm>
        </p:spPr>
        <p:txBody>
          <a:bodyPr/>
          <a:lstStyle/>
          <a:p>
            <a:pPr algn="ctr"/>
            <a:r>
              <a:rPr lang="en-US" dirty="0"/>
              <a:t>Transition to the Family Session</a:t>
            </a:r>
          </a:p>
        </p:txBody>
      </p:sp>
      <p:sp>
        <p:nvSpPr>
          <p:cNvPr id="3" name="Slide Number Placeholder 2">
            <a:extLst>
              <a:ext uri="{FF2B5EF4-FFF2-40B4-BE49-F238E27FC236}">
                <a16:creationId xmlns:a16="http://schemas.microsoft.com/office/drawing/2014/main" id="{6DEAB340-68C7-2F47-A641-28DA6DEEA775}"/>
              </a:ext>
            </a:extLst>
          </p:cNvPr>
          <p:cNvSpPr>
            <a:spLocks noGrp="1"/>
          </p:cNvSpPr>
          <p:nvPr>
            <p:ph type="sldNum" sz="quarter" idx="11"/>
          </p:nvPr>
        </p:nvSpPr>
        <p:spPr/>
        <p:txBody>
          <a:bodyPr/>
          <a:lstStyle/>
          <a:p>
            <a:pPr algn="r"/>
            <a:fld id="{511C3435-5B76-6D45-886D-F72BCEC2812A}" type="slidenum">
              <a:rPr lang="en-US" smtClean="0"/>
              <a:pPr algn="r"/>
              <a:t>12</a:t>
            </a:fld>
            <a:endParaRPr lang="en-US" dirty="0"/>
          </a:p>
        </p:txBody>
      </p:sp>
      <p:pic>
        <p:nvPicPr>
          <p:cNvPr id="8" name="Picture 7">
            <a:extLst>
              <a:ext uri="{FF2B5EF4-FFF2-40B4-BE49-F238E27FC236}">
                <a16:creationId xmlns:a16="http://schemas.microsoft.com/office/drawing/2014/main" id="{AD0A9DF7-3DD0-A849-9F19-EDB987620044}"/>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a:ext>
            </a:extLst>
          </a:blip>
          <a:srcRect b="15499"/>
          <a:stretch/>
        </p:blipFill>
        <p:spPr>
          <a:xfrm>
            <a:off x="2784701" y="1263851"/>
            <a:ext cx="6247101" cy="5278846"/>
          </a:xfrm>
          <a:prstGeom prst="rect">
            <a:avLst/>
          </a:prstGeom>
        </p:spPr>
      </p:pic>
      <p:sp>
        <p:nvSpPr>
          <p:cNvPr id="9" name="Title 1">
            <a:extLst>
              <a:ext uri="{FF2B5EF4-FFF2-40B4-BE49-F238E27FC236}">
                <a16:creationId xmlns:a16="http://schemas.microsoft.com/office/drawing/2014/main" id="{D37D188B-B02F-F545-9544-A442B2D61D49}"/>
              </a:ext>
            </a:extLst>
          </p:cNvPr>
          <p:cNvSpPr txBox="1">
            <a:spLocks/>
          </p:cNvSpPr>
          <p:nvPr/>
        </p:nvSpPr>
        <p:spPr>
          <a:xfrm>
            <a:off x="4519054" y="3057136"/>
            <a:ext cx="2778393" cy="16922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chemeClr val="accent3"/>
                </a:solidFill>
              </a:rPr>
              <a:t>Families Learning Together</a:t>
            </a:r>
          </a:p>
        </p:txBody>
      </p:sp>
    </p:spTree>
    <p:extLst>
      <p:ext uri="{BB962C8B-B14F-4D97-AF65-F5344CB8AC3E}">
        <p14:creationId xmlns:p14="http://schemas.microsoft.com/office/powerpoint/2010/main" val="1553446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2444FA-70A1-F146-9FF7-5669C05C8288}"/>
              </a:ext>
            </a:extLst>
          </p:cNvPr>
          <p:cNvSpPr>
            <a:spLocks noGrp="1"/>
          </p:cNvSpPr>
          <p:nvPr>
            <p:ph type="sldNum" sz="quarter" idx="12"/>
          </p:nvPr>
        </p:nvSpPr>
        <p:spPr/>
        <p:txBody>
          <a:bodyPr/>
          <a:lstStyle/>
          <a:p>
            <a:fld id="{511C3435-5B76-6D45-886D-F72BCEC2812A}" type="slidenum">
              <a:rPr lang="en-US" smtClean="0"/>
              <a:t>13</a:t>
            </a:fld>
            <a:endParaRPr lang="en-US" dirty="0"/>
          </a:p>
        </p:txBody>
      </p:sp>
      <p:pic>
        <p:nvPicPr>
          <p:cNvPr id="4" name="Picture 3">
            <a:extLst>
              <a:ext uri="{FF2B5EF4-FFF2-40B4-BE49-F238E27FC236}">
                <a16:creationId xmlns:a16="http://schemas.microsoft.com/office/drawing/2014/main" id="{27871FED-429B-B844-BFF9-18EC959F9E46}"/>
              </a:ext>
            </a:extLst>
          </p:cNvPr>
          <p:cNvPicPr>
            <a:picLocks noChangeAspect="1"/>
          </p:cNvPicPr>
          <p:nvPr/>
        </p:nvPicPr>
        <p:blipFill>
          <a:blip r:embed="rId3"/>
          <a:stretch>
            <a:fillRect/>
          </a:stretch>
        </p:blipFill>
        <p:spPr>
          <a:xfrm>
            <a:off x="3920330" y="1569907"/>
            <a:ext cx="4808539" cy="3718185"/>
          </a:xfrm>
          <a:prstGeom prst="rect">
            <a:avLst/>
          </a:prstGeom>
        </p:spPr>
      </p:pic>
      <p:sp>
        <p:nvSpPr>
          <p:cNvPr id="8" name="TextBox 7">
            <a:extLst>
              <a:ext uri="{FF2B5EF4-FFF2-40B4-BE49-F238E27FC236}">
                <a16:creationId xmlns:a16="http://schemas.microsoft.com/office/drawing/2014/main" id="{1A0AEE89-7627-7D48-92C4-149F300B2679}"/>
              </a:ext>
            </a:extLst>
          </p:cNvPr>
          <p:cNvSpPr txBox="1"/>
          <p:nvPr/>
        </p:nvSpPr>
        <p:spPr>
          <a:xfrm>
            <a:off x="1452798" y="5525912"/>
            <a:ext cx="10343212" cy="954107"/>
          </a:xfrm>
          <a:prstGeom prst="rect">
            <a:avLst/>
          </a:prstGeom>
          <a:noFill/>
        </p:spPr>
        <p:txBody>
          <a:bodyPr wrap="square" rtlCol="0">
            <a:spAutoFit/>
          </a:bodyPr>
          <a:lstStyle/>
          <a:p>
            <a:r>
              <a:rPr lang="en-US" dirty="0"/>
              <a:t>Keep Connected Online is a resource developed by Search Institute, a non-profit organization that partners with schools, youth programs, community coalitions, and other organizations to conduct and apply research that promotes positive youth development and advances equity. Copyright © 2021. It may be used only by facilitators who have been trained by Search Institute. For more information, visit www.KeepConnected.info/family-engagement-programs/</a:t>
            </a:r>
          </a:p>
        </p:txBody>
      </p:sp>
    </p:spTree>
    <p:extLst>
      <p:ext uri="{BB962C8B-B14F-4D97-AF65-F5344CB8AC3E}">
        <p14:creationId xmlns:p14="http://schemas.microsoft.com/office/powerpoint/2010/main" val="52213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583041A-BB79-BF4C-9474-BE288E5B65AA}"/>
              </a:ext>
            </a:extLst>
          </p:cNvPr>
          <p:cNvSpPr>
            <a:spLocks noGrp="1"/>
          </p:cNvSpPr>
          <p:nvPr>
            <p:ph type="title"/>
          </p:nvPr>
        </p:nvSpPr>
        <p:spPr>
          <a:xfrm>
            <a:off x="137786" y="205679"/>
            <a:ext cx="9870259" cy="623329"/>
          </a:xfrm>
        </p:spPr>
        <p:txBody>
          <a:bodyPr/>
          <a:lstStyle/>
          <a:p>
            <a:r>
              <a:rPr lang="en-US" dirty="0"/>
              <a:t>While others are joining us . . .</a:t>
            </a:r>
          </a:p>
        </p:txBody>
      </p:sp>
      <p:sp>
        <p:nvSpPr>
          <p:cNvPr id="3" name="Slide Number Placeholder 2">
            <a:extLst>
              <a:ext uri="{FF2B5EF4-FFF2-40B4-BE49-F238E27FC236}">
                <a16:creationId xmlns:a16="http://schemas.microsoft.com/office/drawing/2014/main" id="{8F5B1CC2-5C18-DD4A-BD9B-37FE65FF80C9}"/>
              </a:ext>
            </a:extLst>
          </p:cNvPr>
          <p:cNvSpPr>
            <a:spLocks noGrp="1"/>
          </p:cNvSpPr>
          <p:nvPr>
            <p:ph type="sldNum" sz="quarter" idx="12"/>
          </p:nvPr>
        </p:nvSpPr>
        <p:spPr/>
        <p:txBody>
          <a:bodyPr/>
          <a:lstStyle/>
          <a:p>
            <a:fld id="{511C3435-5B76-6D45-886D-F72BCEC2812A}" type="slidenum">
              <a:rPr lang="en-US" smtClean="0"/>
              <a:t>14</a:t>
            </a:fld>
            <a:endParaRPr lang="en-US"/>
          </a:p>
        </p:txBody>
      </p:sp>
      <p:pic>
        <p:nvPicPr>
          <p:cNvPr id="10" name="Picture 9">
            <a:extLst>
              <a:ext uri="{FF2B5EF4-FFF2-40B4-BE49-F238E27FC236}">
                <a16:creationId xmlns:a16="http://schemas.microsoft.com/office/drawing/2014/main" id="{366365B3-6B83-1240-952A-F3119AD0DE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60" b="94946" l="2000" r="93813">
                        <a14:foregroundMark x1="16188" y1="20464" x2="16188" y2="20464"/>
                        <a14:foregroundMark x1="14375" y1="14499" x2="14375" y2="14499"/>
                        <a14:foregroundMark x1="14375" y1="15410" x2="14375" y2="15410"/>
                        <a14:foregroundMark x1="21625" y1="10605" x2="21625" y2="10605"/>
                        <a14:foregroundMark x1="4250" y1="48302" x2="4250" y2="48302"/>
                        <a14:foregroundMark x1="2000" y1="46810" x2="2000" y2="46810"/>
                        <a14:foregroundMark x1="2688" y1="43828" x2="2688" y2="43828"/>
                        <a14:foregroundMark x1="32875" y1="4060" x2="32875" y2="4060"/>
                        <a14:foregroundMark x1="93813" y1="27341" x2="93813" y2="27341"/>
                        <a14:foregroundMark x1="35375" y1="94946" x2="35375" y2="94946"/>
                      </a14:backgroundRemoval>
                    </a14:imgEffect>
                  </a14:imgLayer>
                </a14:imgProps>
              </a:ext>
            </a:extLst>
          </a:blip>
          <a:stretch>
            <a:fillRect/>
          </a:stretch>
        </p:blipFill>
        <p:spPr>
          <a:xfrm>
            <a:off x="2276593" y="2748527"/>
            <a:ext cx="5553817" cy="4189660"/>
          </a:xfrm>
          <a:prstGeom prst="rect">
            <a:avLst/>
          </a:prstGeom>
        </p:spPr>
      </p:pic>
      <p:sp>
        <p:nvSpPr>
          <p:cNvPr id="11" name="Rounded Rectangular Callout 10">
            <a:extLst>
              <a:ext uri="{FF2B5EF4-FFF2-40B4-BE49-F238E27FC236}">
                <a16:creationId xmlns:a16="http://schemas.microsoft.com/office/drawing/2014/main" id="{DCF208F0-283C-9342-9F03-E6D59D9D0CEB}"/>
              </a:ext>
            </a:extLst>
          </p:cNvPr>
          <p:cNvSpPr/>
          <p:nvPr/>
        </p:nvSpPr>
        <p:spPr>
          <a:xfrm>
            <a:off x="137786" y="905309"/>
            <a:ext cx="5626759" cy="2230564"/>
          </a:xfrm>
          <a:prstGeom prst="wedgeRoundRectCallout">
            <a:avLst>
              <a:gd name="adj1" fmla="val -6866"/>
              <a:gd name="adj2" fmla="val 132587"/>
              <a:gd name="adj3" fmla="val 16667"/>
            </a:avLst>
          </a:prstGeom>
          <a:solidFill>
            <a:srgbClr val="F5A7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2400" dirty="0"/>
              <a:t>If you could enter and win a competition, what competition would it be? (It doesn’t have to be realistic!) What would you most enjoy about it? </a:t>
            </a:r>
          </a:p>
        </p:txBody>
      </p:sp>
      <p:pic>
        <p:nvPicPr>
          <p:cNvPr id="15" name="Picture 14">
            <a:extLst>
              <a:ext uri="{FF2B5EF4-FFF2-40B4-BE49-F238E27FC236}">
                <a16:creationId xmlns:a16="http://schemas.microsoft.com/office/drawing/2014/main" id="{8C77E8DB-7C3B-E74A-8B05-6CCB0B2163F0}"/>
              </a:ext>
            </a:extLst>
          </p:cNvPr>
          <p:cNvPicPr>
            <a:picLocks noChangeAspect="1"/>
          </p:cNvPicPr>
          <p:nvPr/>
        </p:nvPicPr>
        <p:blipFill>
          <a:blip r:embed="rId5"/>
          <a:stretch>
            <a:fillRect/>
          </a:stretch>
        </p:blipFill>
        <p:spPr>
          <a:xfrm>
            <a:off x="7830410" y="2672226"/>
            <a:ext cx="4033293" cy="4033293"/>
          </a:xfrm>
          <a:prstGeom prst="rect">
            <a:avLst/>
          </a:prstGeom>
        </p:spPr>
      </p:pic>
      <p:sp>
        <p:nvSpPr>
          <p:cNvPr id="13" name="Oval Callout 12">
            <a:extLst>
              <a:ext uri="{FF2B5EF4-FFF2-40B4-BE49-F238E27FC236}">
                <a16:creationId xmlns:a16="http://schemas.microsoft.com/office/drawing/2014/main" id="{1D5FB45A-3570-A540-86B8-35A0887075DC}"/>
              </a:ext>
            </a:extLst>
          </p:cNvPr>
          <p:cNvSpPr/>
          <p:nvPr/>
        </p:nvSpPr>
        <p:spPr>
          <a:xfrm>
            <a:off x="5764545" y="152481"/>
            <a:ext cx="6289669" cy="2866292"/>
          </a:xfrm>
          <a:prstGeom prst="wedgeEllipseCallout">
            <a:avLst>
              <a:gd name="adj1" fmla="val -5796"/>
              <a:gd name="adj2" fmla="val 109985"/>
            </a:avLst>
          </a:prstGeom>
          <a:solidFill>
            <a:srgbClr val="C137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2400" dirty="0"/>
              <a:t>What is one of the biggest goals that you or someone else in your extended family (now or in the past) has worked hard to meet? How did others support them? </a:t>
            </a:r>
          </a:p>
        </p:txBody>
      </p:sp>
    </p:spTree>
    <p:extLst>
      <p:ext uri="{BB962C8B-B14F-4D97-AF65-F5344CB8AC3E}">
        <p14:creationId xmlns:p14="http://schemas.microsoft.com/office/powerpoint/2010/main" val="2020843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28D9969-F6BE-3A44-A9EE-0A260523A1C1}"/>
              </a:ext>
            </a:extLst>
          </p:cNvPr>
          <p:cNvPicPr>
            <a:picLocks noChangeAspect="1"/>
          </p:cNvPicPr>
          <p:nvPr/>
        </p:nvPicPr>
        <p:blipFill>
          <a:blip r:embed="rId2"/>
          <a:stretch>
            <a:fillRect/>
          </a:stretch>
        </p:blipFill>
        <p:spPr>
          <a:xfrm>
            <a:off x="2470701" y="1281005"/>
            <a:ext cx="3214775" cy="3214775"/>
          </a:xfrm>
          <a:prstGeom prst="rect">
            <a:avLst/>
          </a:prstGeom>
        </p:spPr>
      </p:pic>
      <p:sp>
        <p:nvSpPr>
          <p:cNvPr id="2" name="Title 1">
            <a:extLst>
              <a:ext uri="{FF2B5EF4-FFF2-40B4-BE49-F238E27FC236}">
                <a16:creationId xmlns:a16="http://schemas.microsoft.com/office/drawing/2014/main" id="{6A458F8A-F1B0-4E4A-86EF-A5BF5D0FDBBC}"/>
              </a:ext>
            </a:extLst>
          </p:cNvPr>
          <p:cNvSpPr>
            <a:spLocks noGrp="1"/>
          </p:cNvSpPr>
          <p:nvPr>
            <p:ph type="ctrTitle"/>
          </p:nvPr>
        </p:nvSpPr>
        <p:spPr>
          <a:xfrm>
            <a:off x="5361708" y="1831032"/>
            <a:ext cx="6567056" cy="2387600"/>
          </a:xfrm>
        </p:spPr>
        <p:txBody>
          <a:bodyPr>
            <a:normAutofit fontScale="90000"/>
          </a:bodyPr>
          <a:lstStyle/>
          <a:p>
            <a:pPr>
              <a:lnSpc>
                <a:spcPct val="110000"/>
              </a:lnSpc>
              <a:spcAft>
                <a:spcPts val="1800"/>
              </a:spcAft>
            </a:pPr>
            <a:r>
              <a:rPr lang="en-US" dirty="0"/>
              <a:t>In the Zone: Challenge and Support Growth</a:t>
            </a:r>
          </a:p>
        </p:txBody>
      </p:sp>
      <p:sp>
        <p:nvSpPr>
          <p:cNvPr id="4" name="TextBox 3">
            <a:extLst>
              <a:ext uri="{FF2B5EF4-FFF2-40B4-BE49-F238E27FC236}">
                <a16:creationId xmlns:a16="http://schemas.microsoft.com/office/drawing/2014/main" id="{3571CB43-0AE1-CB4B-B9E2-CB617BDDAB07}"/>
              </a:ext>
            </a:extLst>
          </p:cNvPr>
          <p:cNvSpPr txBox="1"/>
          <p:nvPr/>
        </p:nvSpPr>
        <p:spPr>
          <a:xfrm>
            <a:off x="5361708" y="1833264"/>
            <a:ext cx="2512226" cy="461665"/>
          </a:xfrm>
          <a:prstGeom prst="rect">
            <a:avLst/>
          </a:prstGeom>
          <a:noFill/>
        </p:spPr>
        <p:txBody>
          <a:bodyPr wrap="none" rtlCol="0">
            <a:spAutoFit/>
          </a:bodyPr>
          <a:lstStyle/>
          <a:p>
            <a:r>
              <a:rPr lang="en-US" sz="2400" dirty="0"/>
              <a:t>Session 3: Youth</a:t>
            </a:r>
          </a:p>
        </p:txBody>
      </p:sp>
      <p:sp>
        <p:nvSpPr>
          <p:cNvPr id="11" name="TextBox 10">
            <a:extLst>
              <a:ext uri="{FF2B5EF4-FFF2-40B4-BE49-F238E27FC236}">
                <a16:creationId xmlns:a16="http://schemas.microsoft.com/office/drawing/2014/main" id="{A5FF2109-D6AF-6545-8EE1-E31E44006209}"/>
              </a:ext>
            </a:extLst>
          </p:cNvPr>
          <p:cNvSpPr txBox="1"/>
          <p:nvPr/>
        </p:nvSpPr>
        <p:spPr>
          <a:xfrm>
            <a:off x="732019" y="3962400"/>
            <a:ext cx="1582484" cy="646331"/>
          </a:xfrm>
          <a:prstGeom prst="rect">
            <a:avLst/>
          </a:prstGeom>
          <a:noFill/>
        </p:spPr>
        <p:txBody>
          <a:bodyPr wrap="none" rtlCol="0">
            <a:spAutoFit/>
          </a:bodyPr>
          <a:lstStyle/>
          <a:p>
            <a:pPr algn="ctr"/>
            <a:r>
              <a:rPr lang="en-US" sz="1800" dirty="0"/>
              <a:t>CHALLENGE</a:t>
            </a:r>
            <a:br>
              <a:rPr lang="en-US" sz="1800" dirty="0"/>
            </a:br>
            <a:r>
              <a:rPr lang="en-US" sz="1800" dirty="0"/>
              <a:t>GROWTH</a:t>
            </a:r>
          </a:p>
        </p:txBody>
      </p:sp>
      <p:sp>
        <p:nvSpPr>
          <p:cNvPr id="12" name="TextBox 11">
            <a:extLst>
              <a:ext uri="{FF2B5EF4-FFF2-40B4-BE49-F238E27FC236}">
                <a16:creationId xmlns:a16="http://schemas.microsoft.com/office/drawing/2014/main" id="{44D1F1A9-F164-0A4E-8636-7F5A2ADC5B7F}"/>
              </a:ext>
            </a:extLst>
          </p:cNvPr>
          <p:cNvSpPr txBox="1"/>
          <p:nvPr/>
        </p:nvSpPr>
        <p:spPr>
          <a:xfrm>
            <a:off x="3387810" y="3933044"/>
            <a:ext cx="1300356" cy="646331"/>
          </a:xfrm>
          <a:prstGeom prst="rect">
            <a:avLst/>
          </a:prstGeom>
          <a:noFill/>
        </p:spPr>
        <p:txBody>
          <a:bodyPr wrap="none" rtlCol="0">
            <a:spAutoFit/>
          </a:bodyPr>
          <a:lstStyle/>
          <a:p>
            <a:pPr algn="ctr"/>
            <a:r>
              <a:rPr lang="en-US" sz="1800" dirty="0"/>
              <a:t>PROVIDE</a:t>
            </a:r>
            <a:br>
              <a:rPr lang="en-US" sz="1800" dirty="0"/>
            </a:br>
            <a:r>
              <a:rPr lang="en-US" sz="1800" dirty="0"/>
              <a:t>SUPPORT</a:t>
            </a:r>
          </a:p>
        </p:txBody>
      </p:sp>
      <p:pic>
        <p:nvPicPr>
          <p:cNvPr id="16" name="Picture 15">
            <a:extLst>
              <a:ext uri="{FF2B5EF4-FFF2-40B4-BE49-F238E27FC236}">
                <a16:creationId xmlns:a16="http://schemas.microsoft.com/office/drawing/2014/main" id="{288893BB-0B53-BC4D-AAA9-E4970F8A1DCB}"/>
              </a:ext>
            </a:extLst>
          </p:cNvPr>
          <p:cNvPicPr>
            <a:picLocks noChangeAspect="1"/>
          </p:cNvPicPr>
          <p:nvPr/>
        </p:nvPicPr>
        <p:blipFill>
          <a:blip r:embed="rId3"/>
          <a:stretch>
            <a:fillRect/>
          </a:stretch>
        </p:blipFill>
        <p:spPr>
          <a:xfrm>
            <a:off x="-111680" y="1253451"/>
            <a:ext cx="3269882" cy="3269882"/>
          </a:xfrm>
          <a:prstGeom prst="rect">
            <a:avLst/>
          </a:prstGeom>
        </p:spPr>
      </p:pic>
    </p:spTree>
    <p:extLst>
      <p:ext uri="{BB962C8B-B14F-4D97-AF65-F5344CB8AC3E}">
        <p14:creationId xmlns:p14="http://schemas.microsoft.com/office/powerpoint/2010/main" val="2706934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D5AC-DBCD-F54E-944D-4E3B86CD368F}"/>
              </a:ext>
            </a:extLst>
          </p:cNvPr>
          <p:cNvSpPr>
            <a:spLocks noGrp="1"/>
          </p:cNvSpPr>
          <p:nvPr>
            <p:ph type="title"/>
          </p:nvPr>
        </p:nvSpPr>
        <p:spPr>
          <a:xfrm>
            <a:off x="5386388" y="136525"/>
            <a:ext cx="5967411" cy="690193"/>
          </a:xfrm>
        </p:spPr>
        <p:txBody>
          <a:bodyPr/>
          <a:lstStyle/>
          <a:p>
            <a:r>
              <a:rPr lang="en-US" sz="3600" dirty="0"/>
              <a:t>Introductions</a:t>
            </a:r>
          </a:p>
        </p:txBody>
      </p:sp>
      <p:sp>
        <p:nvSpPr>
          <p:cNvPr id="3" name="Slide Number Placeholder 2">
            <a:extLst>
              <a:ext uri="{FF2B5EF4-FFF2-40B4-BE49-F238E27FC236}">
                <a16:creationId xmlns:a16="http://schemas.microsoft.com/office/drawing/2014/main" id="{EAFD1124-0D17-0C4D-9CC0-513F52112FA7}"/>
              </a:ext>
            </a:extLst>
          </p:cNvPr>
          <p:cNvSpPr>
            <a:spLocks noGrp="1"/>
          </p:cNvSpPr>
          <p:nvPr>
            <p:ph type="sldNum" sz="quarter" idx="11"/>
          </p:nvPr>
        </p:nvSpPr>
        <p:spPr/>
        <p:txBody>
          <a:bodyPr/>
          <a:lstStyle/>
          <a:p>
            <a:fld id="{511C3435-5B76-6D45-886D-F72BCEC2812A}" type="slidenum">
              <a:rPr lang="en-US" smtClean="0"/>
              <a:t>16</a:t>
            </a:fld>
            <a:endParaRPr lang="en-US"/>
          </a:p>
        </p:txBody>
      </p:sp>
      <p:sp>
        <p:nvSpPr>
          <p:cNvPr id="4" name="Content Placeholder 3">
            <a:extLst>
              <a:ext uri="{FF2B5EF4-FFF2-40B4-BE49-F238E27FC236}">
                <a16:creationId xmlns:a16="http://schemas.microsoft.com/office/drawing/2014/main" id="{1869F583-B1E2-5447-A31E-37E584F34CDA}"/>
              </a:ext>
            </a:extLst>
          </p:cNvPr>
          <p:cNvSpPr>
            <a:spLocks noGrp="1"/>
          </p:cNvSpPr>
          <p:nvPr>
            <p:ph sz="quarter" idx="12"/>
          </p:nvPr>
        </p:nvSpPr>
        <p:spPr>
          <a:xfrm>
            <a:off x="5173249" y="1204587"/>
            <a:ext cx="7018751" cy="4006850"/>
          </a:xfrm>
        </p:spPr>
        <p:txBody>
          <a:bodyPr/>
          <a:lstStyle/>
          <a:p>
            <a:pPr marL="571500" indent="-571500">
              <a:spcBef>
                <a:spcPts val="1800"/>
              </a:spcBef>
              <a:buFont typeface="Arial" panose="020B0604020202020204" pitchFamily="34" charset="0"/>
              <a:buChar char="•"/>
            </a:pPr>
            <a:r>
              <a:rPr lang="en-US" sz="3600" dirty="0"/>
              <a:t>Your first name</a:t>
            </a:r>
          </a:p>
          <a:p>
            <a:pPr marL="571500" indent="-571500">
              <a:spcBef>
                <a:spcPts val="1800"/>
              </a:spcBef>
              <a:buFont typeface="Arial" panose="020B0604020202020204" pitchFamily="34" charset="0"/>
              <a:buChar char="•"/>
            </a:pPr>
            <a:r>
              <a:rPr lang="en-US" dirty="0"/>
              <a:t>Instead of your last name,</a:t>
            </a:r>
            <a:br>
              <a:rPr lang="en-US" dirty="0"/>
            </a:br>
            <a:r>
              <a:rPr lang="en-US" sz="3600" dirty="0"/>
              <a:t>something other people say you are really good at doing:</a:t>
            </a:r>
          </a:p>
          <a:p>
            <a:pPr marL="1371600" lvl="8" indent="-298450">
              <a:spcBef>
                <a:spcPts val="1200"/>
              </a:spcBef>
              <a:buFont typeface="Arial" panose="020B0604020202020204" pitchFamily="34" charset="0"/>
              <a:buChar char="•"/>
            </a:pPr>
            <a:r>
              <a:rPr lang="en-US" sz="2400" dirty="0"/>
              <a:t>Marie “Machine work”</a:t>
            </a:r>
          </a:p>
          <a:p>
            <a:pPr marL="1371600" lvl="8" indent="-298450">
              <a:spcBef>
                <a:spcPts val="1200"/>
              </a:spcBef>
              <a:buFont typeface="Arial" panose="020B0604020202020204" pitchFamily="34" charset="0"/>
              <a:buChar char="•"/>
            </a:pPr>
            <a:r>
              <a:rPr lang="en-US" sz="2400" dirty="0"/>
              <a:t>Bert “Baking”</a:t>
            </a:r>
          </a:p>
          <a:p>
            <a:pPr marL="1371600" lvl="8" indent="-298450">
              <a:spcBef>
                <a:spcPts val="1200"/>
              </a:spcBef>
              <a:buFont typeface="Arial" panose="020B0604020202020204" pitchFamily="34" charset="0"/>
              <a:buChar char="•"/>
            </a:pPr>
            <a:r>
              <a:rPr lang="en-US" sz="2400" dirty="0"/>
              <a:t>Sandra “Socializing”</a:t>
            </a:r>
          </a:p>
          <a:p>
            <a:pPr marL="571500" indent="-571500">
              <a:spcBef>
                <a:spcPts val="1800"/>
              </a:spcBef>
              <a:buFont typeface="Arial" panose="020B0604020202020204" pitchFamily="34" charset="0"/>
              <a:buChar char="•"/>
            </a:pPr>
            <a:r>
              <a:rPr lang="en-US" sz="3600" dirty="0"/>
              <a:t>Pick who you want to go next</a:t>
            </a:r>
          </a:p>
        </p:txBody>
      </p:sp>
      <p:pic>
        <p:nvPicPr>
          <p:cNvPr id="7" name="Picture 6">
            <a:extLst>
              <a:ext uri="{FF2B5EF4-FFF2-40B4-BE49-F238E27FC236}">
                <a16:creationId xmlns:a16="http://schemas.microsoft.com/office/drawing/2014/main" id="{9C174C89-3156-1B41-8AF2-A83874B2D0E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627" b="96418" l="10000" r="90000">
                        <a14:foregroundMark x1="33300" y1="4627" x2="33300" y2="4627"/>
                        <a14:foregroundMark x1="42200" y1="18209" x2="42200" y2="18209"/>
                        <a14:foregroundMark x1="34000" y1="7910" x2="38700" y2="7164"/>
                        <a14:foregroundMark x1="38700" y1="7164" x2="44700" y2="7612"/>
                        <a14:foregroundMark x1="44700" y1="7612" x2="50900" y2="14478"/>
                        <a14:foregroundMark x1="50900" y1="14478" x2="52100" y2="22090"/>
                        <a14:foregroundMark x1="52100" y1="22090" x2="48000" y2="28358"/>
                        <a14:foregroundMark x1="48000" y1="28358" x2="36100" y2="31642"/>
                        <a14:foregroundMark x1="36100" y1="31642" x2="34200" y2="24478"/>
                        <a14:foregroundMark x1="34200" y1="24478" x2="34400" y2="17313"/>
                        <a14:foregroundMark x1="34400" y1="17313" x2="43500" y2="7612"/>
                        <a14:foregroundMark x1="43500" y1="7612" x2="43700" y2="7612"/>
                        <a14:foregroundMark x1="42100" y1="34925" x2="41900" y2="43881"/>
                        <a14:foregroundMark x1="54600" y1="30896" x2="58800" y2="30149"/>
                        <a14:foregroundMark x1="66500" y1="45970" x2="58100" y2="34627"/>
                        <a14:foregroundMark x1="58100" y1="34627" x2="57200" y2="31791"/>
                        <a14:foregroundMark x1="44700" y1="50597" x2="56800" y2="35970"/>
                        <a14:foregroundMark x1="47400" y1="54478" x2="62800" y2="39403"/>
                        <a14:foregroundMark x1="47900" y1="99701" x2="52300" y2="96418"/>
                        <a14:foregroundMark x1="52300" y1="96418" x2="57100" y2="89701"/>
                      </a14:backgroundRemoval>
                    </a14:imgEffect>
                  </a14:imgLayer>
                </a14:imgProps>
              </a:ext>
              <a:ext uri="{28A0092B-C50C-407E-A947-70E740481C1C}">
                <a14:useLocalDpi xmlns:a14="http://schemas.microsoft.com/office/drawing/2010/main"/>
              </a:ext>
            </a:extLst>
          </a:blip>
          <a:srcRect r="14568"/>
          <a:stretch/>
        </p:blipFill>
        <p:spPr>
          <a:xfrm>
            <a:off x="-1653996" y="136525"/>
            <a:ext cx="6752089" cy="5295305"/>
          </a:xfrm>
          <a:prstGeom prst="rect">
            <a:avLst/>
          </a:prstGeom>
        </p:spPr>
      </p:pic>
    </p:spTree>
    <p:extLst>
      <p:ext uri="{BB962C8B-B14F-4D97-AF65-F5344CB8AC3E}">
        <p14:creationId xmlns:p14="http://schemas.microsoft.com/office/powerpoint/2010/main" val="1975023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356B-B2B2-BD41-8692-E0F1D4539048}"/>
              </a:ext>
            </a:extLst>
          </p:cNvPr>
          <p:cNvSpPr>
            <a:spLocks noGrp="1"/>
          </p:cNvSpPr>
          <p:nvPr>
            <p:ph type="title"/>
          </p:nvPr>
        </p:nvSpPr>
        <p:spPr/>
        <p:txBody>
          <a:bodyPr/>
          <a:lstStyle/>
          <a:p>
            <a:r>
              <a:rPr lang="en-US" dirty="0"/>
              <a:t>Our Expectations of Each Other</a:t>
            </a:r>
          </a:p>
        </p:txBody>
      </p:sp>
      <p:sp>
        <p:nvSpPr>
          <p:cNvPr id="3" name="Content Placeholder 2">
            <a:extLst>
              <a:ext uri="{FF2B5EF4-FFF2-40B4-BE49-F238E27FC236}">
                <a16:creationId xmlns:a16="http://schemas.microsoft.com/office/drawing/2014/main" id="{3E97B556-126D-6B44-9E4A-42443ADDE7DD}"/>
              </a:ext>
            </a:extLst>
          </p:cNvPr>
          <p:cNvSpPr>
            <a:spLocks noGrp="1"/>
          </p:cNvSpPr>
          <p:nvPr>
            <p:ph sz="quarter" idx="13"/>
          </p:nvPr>
        </p:nvSpPr>
        <p:spPr/>
        <p:txBody>
          <a:bodyPr/>
          <a:lstStyle/>
          <a:p>
            <a:endParaRPr lang="en-US" dirty="0"/>
          </a:p>
        </p:txBody>
      </p:sp>
      <p:sp>
        <p:nvSpPr>
          <p:cNvPr id="4" name="TextBox 3">
            <a:extLst>
              <a:ext uri="{FF2B5EF4-FFF2-40B4-BE49-F238E27FC236}">
                <a16:creationId xmlns:a16="http://schemas.microsoft.com/office/drawing/2014/main" id="{76B8BE05-0BC3-AE44-8E45-4B6725F7F52E}"/>
              </a:ext>
            </a:extLst>
          </p:cNvPr>
          <p:cNvSpPr txBox="1"/>
          <p:nvPr/>
        </p:nvSpPr>
        <p:spPr>
          <a:xfrm rot="19672510">
            <a:off x="3740149" y="3035489"/>
            <a:ext cx="5168900" cy="1569660"/>
          </a:xfrm>
          <a:prstGeom prst="rect">
            <a:avLst/>
          </a:prstGeom>
          <a:noFill/>
        </p:spPr>
        <p:txBody>
          <a:bodyPr wrap="square" rtlCol="0">
            <a:spAutoFit/>
          </a:bodyPr>
          <a:lstStyle/>
          <a:p>
            <a:pPr algn="ctr"/>
            <a:r>
              <a:rPr lang="en-US" sz="2400" dirty="0">
                <a:solidFill>
                  <a:srgbClr val="FF0000"/>
                </a:solidFill>
              </a:rPr>
              <a:t>FILL IN THIS SLIDE BASED ON THE YOUTH EXPECTATIONS FROM SESSION #1. CAN USE SLIDE FROM SESSION 2.</a:t>
            </a:r>
          </a:p>
        </p:txBody>
      </p:sp>
    </p:spTree>
    <p:extLst>
      <p:ext uri="{BB962C8B-B14F-4D97-AF65-F5344CB8AC3E}">
        <p14:creationId xmlns:p14="http://schemas.microsoft.com/office/powerpoint/2010/main" val="1578380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9A24-87DF-CA4C-BFC8-09FA2AF96882}"/>
              </a:ext>
            </a:extLst>
          </p:cNvPr>
          <p:cNvSpPr>
            <a:spLocks noGrp="1"/>
          </p:cNvSpPr>
          <p:nvPr>
            <p:ph type="title"/>
          </p:nvPr>
        </p:nvSpPr>
        <p:spPr>
          <a:xfrm>
            <a:off x="5410200" y="175754"/>
            <a:ext cx="9918699" cy="690193"/>
          </a:xfrm>
        </p:spPr>
        <p:txBody>
          <a:bodyPr/>
          <a:lstStyle/>
          <a:p>
            <a:r>
              <a:rPr lang="en-US" dirty="0"/>
              <a:t>Highs and Lows</a:t>
            </a:r>
          </a:p>
        </p:txBody>
      </p:sp>
      <p:pic>
        <p:nvPicPr>
          <p:cNvPr id="5" name="Content Placeholder 4">
            <a:extLst>
              <a:ext uri="{FF2B5EF4-FFF2-40B4-BE49-F238E27FC236}">
                <a16:creationId xmlns:a16="http://schemas.microsoft.com/office/drawing/2014/main" id="{180668B4-9C2C-2240-944E-98E9377D3705}"/>
              </a:ext>
            </a:extLst>
          </p:cNvPr>
          <p:cNvPicPr>
            <a:picLocks noGrp="1" noChangeAspect="1"/>
          </p:cNvPicPr>
          <p:nvPr>
            <p:ph sz="quarter" idx="12"/>
          </p:nvPr>
        </p:nvPicPr>
        <p:blipFill rotWithShape="1">
          <a:blip r:embed="rId3">
            <a:extLst>
              <a:ext uri="{BEBA8EAE-BF5A-486C-A8C5-ECC9F3942E4B}">
                <a14:imgProps xmlns:a14="http://schemas.microsoft.com/office/drawing/2010/main">
                  <a14:imgLayer r:embed="rId4">
                    <a14:imgEffect>
                      <a14:backgroundRemoval t="10064" b="32588" l="9744" r="89776">
                        <a14:foregroundMark x1="19169" y1="21565" x2="19169" y2="21565"/>
                        <a14:foregroundMark x1="21885" y1="32428" x2="21885" y2="32428"/>
                        <a14:foregroundMark x1="19169" y1="32588" x2="19169" y2="32588"/>
                        <a14:foregroundMark x1="33387" y1="27796" x2="33387" y2="27796"/>
                        <a14:foregroundMark x1="35942" y1="20447" x2="35942" y2="20447"/>
                        <a14:foregroundMark x1="58626" y1="10224" x2="58626" y2="10224"/>
                        <a14:foregroundMark x1="59744" y1="14696" x2="59744" y2="14696"/>
                        <a14:foregroundMark x1="59425" y1="24281" x2="59425" y2="24281"/>
                        <a14:foregroundMark x1="75240" y1="20288" x2="75240" y2="20288"/>
                        <a14:foregroundMark x1="80192" y1="27636" x2="80192" y2="27636"/>
                        <a14:foregroundMark x1="79393" y1="21725" x2="79393" y2="21725"/>
                        <a14:foregroundMark x1="85942" y1="29233" x2="85942" y2="29233"/>
                        <a14:foregroundMark x1="85623" y1="27955" x2="85623" y2="27955"/>
                        <a14:foregroundMark x1="85144" y1="31470" x2="85144" y2="31470"/>
                        <a14:foregroundMark x1="85463" y1="30831" x2="85623" y2="27157"/>
                        <a14:foregroundMark x1="64058" y1="31949" x2="63898" y2="25399"/>
                        <a14:foregroundMark x1="63898" y1="25399" x2="64058" y2="22204"/>
                        <a14:foregroundMark x1="18850" y1="32588" x2="12620" y2="31150"/>
                        <a14:foregroundMark x1="12620" y1="31150" x2="11502" y2="17572"/>
                        <a14:foregroundMark x1="11502" y1="17572" x2="11502" y2="14058"/>
                        <a14:foregroundMark x1="36581" y1="22045" x2="36581" y2="22045"/>
                      </a14:backgroundRemoval>
                    </a14:imgEffect>
                  </a14:imgLayer>
                </a14:imgProps>
              </a:ext>
              <a:ext uri="{28A0092B-C50C-407E-A947-70E740481C1C}">
                <a14:useLocalDpi xmlns:a14="http://schemas.microsoft.com/office/drawing/2010/main"/>
              </a:ext>
            </a:extLst>
          </a:blip>
          <a:srcRect l="8734" t="5839" r="10576" b="62575"/>
          <a:stretch/>
        </p:blipFill>
        <p:spPr>
          <a:xfrm rot="5400000">
            <a:off x="-515420" y="1978810"/>
            <a:ext cx="6034530" cy="2276566"/>
          </a:xfrm>
        </p:spPr>
      </p:pic>
      <p:sp>
        <p:nvSpPr>
          <p:cNvPr id="7" name="TextBox 6">
            <a:extLst>
              <a:ext uri="{FF2B5EF4-FFF2-40B4-BE49-F238E27FC236}">
                <a16:creationId xmlns:a16="http://schemas.microsoft.com/office/drawing/2014/main" id="{E126DFAE-B214-3F4F-801B-BA6F33B414BC}"/>
              </a:ext>
            </a:extLst>
          </p:cNvPr>
          <p:cNvSpPr txBox="1"/>
          <p:nvPr/>
        </p:nvSpPr>
        <p:spPr>
          <a:xfrm>
            <a:off x="5410200" y="1117600"/>
            <a:ext cx="6515100" cy="4742709"/>
          </a:xfrm>
          <a:prstGeom prst="rect">
            <a:avLst/>
          </a:prstGeom>
          <a:noFill/>
        </p:spPr>
        <p:txBody>
          <a:bodyPr wrap="square" rtlCol="0">
            <a:spAutoFit/>
          </a:bodyPr>
          <a:lstStyle/>
          <a:p>
            <a:pPr marL="342900" indent="-342900">
              <a:lnSpc>
                <a:spcPct val="120000"/>
              </a:lnSpc>
              <a:spcBef>
                <a:spcPts val="1800"/>
              </a:spcBef>
              <a:buFont typeface="+mj-lt"/>
              <a:buAutoNum type="arabicPeriod"/>
            </a:pPr>
            <a:r>
              <a:rPr lang="en-US" sz="2400" dirty="0"/>
              <a:t>Each person shares a high and a low</a:t>
            </a:r>
          </a:p>
          <a:p>
            <a:pPr marL="571500" lvl="2" indent="-228600">
              <a:lnSpc>
                <a:spcPct val="120000"/>
              </a:lnSpc>
              <a:spcBef>
                <a:spcPts val="600"/>
              </a:spcBef>
              <a:buFont typeface="Arial" panose="020B0604020202020204" pitchFamily="34" charset="0"/>
              <a:buChar char="•"/>
            </a:pPr>
            <a:r>
              <a:rPr lang="en-US" sz="2000" dirty="0"/>
              <a:t>Keep it brief (2-4 sentences)</a:t>
            </a:r>
          </a:p>
          <a:p>
            <a:pPr marL="571500" lvl="2" indent="-228600">
              <a:lnSpc>
                <a:spcPct val="120000"/>
              </a:lnSpc>
              <a:spcBef>
                <a:spcPts val="600"/>
              </a:spcBef>
              <a:buFont typeface="Arial" panose="020B0604020202020204" pitchFamily="34" charset="0"/>
              <a:buChar char="•"/>
            </a:pPr>
            <a:r>
              <a:rPr lang="en-US" sz="2000" dirty="0"/>
              <a:t>Share only what you what to share</a:t>
            </a:r>
          </a:p>
          <a:p>
            <a:pPr marL="571500" lvl="2" indent="-228600">
              <a:lnSpc>
                <a:spcPct val="120000"/>
              </a:lnSpc>
              <a:spcBef>
                <a:spcPts val="600"/>
              </a:spcBef>
              <a:buFont typeface="Arial" panose="020B0604020202020204" pitchFamily="34" charset="0"/>
              <a:buChar char="•"/>
            </a:pPr>
            <a:r>
              <a:rPr lang="en-US" sz="2000" dirty="0"/>
              <a:t>You may pass if you choose.</a:t>
            </a:r>
          </a:p>
          <a:p>
            <a:pPr marL="342900" indent="-342900">
              <a:lnSpc>
                <a:spcPct val="120000"/>
              </a:lnSpc>
              <a:spcBef>
                <a:spcPts val="1800"/>
              </a:spcBef>
              <a:buFont typeface="+mj-lt"/>
              <a:buAutoNum type="arabicPeriod"/>
            </a:pPr>
            <a:r>
              <a:rPr lang="en-US" sz="2400" dirty="0"/>
              <a:t>Others may respond with a word of support (“congratulations,” “I’m sorry”), but . . .</a:t>
            </a:r>
          </a:p>
          <a:p>
            <a:pPr marL="685800" indent="-284163">
              <a:lnSpc>
                <a:spcPct val="120000"/>
              </a:lnSpc>
              <a:spcBef>
                <a:spcPts val="600"/>
              </a:spcBef>
              <a:buFont typeface="Arial" panose="020B0604020202020204" pitchFamily="34" charset="0"/>
              <a:buChar char="•"/>
            </a:pPr>
            <a:r>
              <a:rPr lang="en-US" sz="2000" dirty="0"/>
              <a:t>Don’t interrupt</a:t>
            </a:r>
          </a:p>
          <a:p>
            <a:pPr marL="685800" indent="-284163">
              <a:lnSpc>
                <a:spcPct val="120000"/>
              </a:lnSpc>
              <a:spcBef>
                <a:spcPts val="600"/>
              </a:spcBef>
              <a:buFont typeface="Arial" panose="020B0604020202020204" pitchFamily="34" charset="0"/>
              <a:buChar char="•"/>
            </a:pPr>
            <a:r>
              <a:rPr lang="en-US" sz="2000" dirty="0"/>
              <a:t>Don’t ask a lot of questions</a:t>
            </a:r>
          </a:p>
          <a:p>
            <a:pPr marL="685800" indent="-284163">
              <a:lnSpc>
                <a:spcPct val="120000"/>
              </a:lnSpc>
              <a:spcBef>
                <a:spcPts val="600"/>
              </a:spcBef>
              <a:buFont typeface="Arial" panose="020B0604020202020204" pitchFamily="34" charset="0"/>
              <a:buChar char="•"/>
            </a:pPr>
            <a:r>
              <a:rPr lang="en-US" sz="2000" dirty="0"/>
              <a:t>Don’t take over with your own story</a:t>
            </a:r>
          </a:p>
          <a:p>
            <a:pPr marL="685800" indent="-284163">
              <a:lnSpc>
                <a:spcPct val="120000"/>
              </a:lnSpc>
              <a:spcBef>
                <a:spcPts val="600"/>
              </a:spcBef>
              <a:buFont typeface="Arial" panose="020B0604020202020204" pitchFamily="34" charset="0"/>
              <a:buChar char="•"/>
            </a:pPr>
            <a:r>
              <a:rPr lang="en-US" sz="2000" dirty="0"/>
              <a:t>Don’t give advice or try to “fix” a problem</a:t>
            </a:r>
          </a:p>
        </p:txBody>
      </p:sp>
      <p:sp>
        <p:nvSpPr>
          <p:cNvPr id="8" name="TextBox 7">
            <a:extLst>
              <a:ext uri="{FF2B5EF4-FFF2-40B4-BE49-F238E27FC236}">
                <a16:creationId xmlns:a16="http://schemas.microsoft.com/office/drawing/2014/main" id="{52EAEC1E-8C81-194B-A61D-F59FD3CC1B13}"/>
              </a:ext>
            </a:extLst>
          </p:cNvPr>
          <p:cNvSpPr txBox="1"/>
          <p:nvPr/>
        </p:nvSpPr>
        <p:spPr>
          <a:xfrm>
            <a:off x="3506316" y="140994"/>
            <a:ext cx="2010007" cy="2477601"/>
          </a:xfrm>
          <a:prstGeom prst="rect">
            <a:avLst/>
          </a:prstGeom>
          <a:noFill/>
        </p:spPr>
        <p:txBody>
          <a:bodyPr wrap="square" rtlCol="0">
            <a:spAutoFit/>
          </a:bodyPr>
          <a:lstStyle/>
          <a:p>
            <a:r>
              <a:rPr lang="en-US" sz="2400" b="1" dirty="0"/>
              <a:t>High</a:t>
            </a:r>
          </a:p>
          <a:p>
            <a:pPr>
              <a:spcBef>
                <a:spcPts val="600"/>
              </a:spcBef>
            </a:pPr>
            <a:r>
              <a:rPr lang="en-US" sz="1800" dirty="0"/>
              <a:t>A goal or something else you made progress on in the past week that pleased</a:t>
            </a:r>
            <a:br>
              <a:rPr lang="en-US" sz="1800" dirty="0"/>
            </a:br>
            <a:r>
              <a:rPr lang="en-US" sz="1800" dirty="0"/>
              <a:t>you.</a:t>
            </a:r>
          </a:p>
        </p:txBody>
      </p:sp>
      <p:sp>
        <p:nvSpPr>
          <p:cNvPr id="9" name="TextBox 8">
            <a:extLst>
              <a:ext uri="{FF2B5EF4-FFF2-40B4-BE49-F238E27FC236}">
                <a16:creationId xmlns:a16="http://schemas.microsoft.com/office/drawing/2014/main" id="{16291588-EC5D-A84A-AA09-0319F770D629}"/>
              </a:ext>
            </a:extLst>
          </p:cNvPr>
          <p:cNvSpPr txBox="1"/>
          <p:nvPr/>
        </p:nvSpPr>
        <p:spPr>
          <a:xfrm>
            <a:off x="3506315" y="4135997"/>
            <a:ext cx="2010007" cy="2477601"/>
          </a:xfrm>
          <a:prstGeom prst="rect">
            <a:avLst/>
          </a:prstGeom>
          <a:noFill/>
        </p:spPr>
        <p:txBody>
          <a:bodyPr wrap="square" rtlCol="0">
            <a:spAutoFit/>
          </a:bodyPr>
          <a:lstStyle/>
          <a:p>
            <a:r>
              <a:rPr lang="en-US" sz="2400" b="1" dirty="0"/>
              <a:t>Low</a:t>
            </a:r>
          </a:p>
          <a:p>
            <a:pPr>
              <a:spcBef>
                <a:spcPts val="600"/>
              </a:spcBef>
            </a:pPr>
            <a:r>
              <a:rPr lang="en-US" sz="1800" dirty="0"/>
              <a:t>An area of life where you are trying to improve, but where you didn’t make as much progress as you had hoped.</a:t>
            </a:r>
          </a:p>
        </p:txBody>
      </p:sp>
    </p:spTree>
    <p:extLst>
      <p:ext uri="{BB962C8B-B14F-4D97-AF65-F5344CB8AC3E}">
        <p14:creationId xmlns:p14="http://schemas.microsoft.com/office/powerpoint/2010/main" val="1503721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47F605-4101-B748-A2C0-C54A3E42A7C1}"/>
              </a:ext>
            </a:extLst>
          </p:cNvPr>
          <p:cNvSpPr>
            <a:spLocks noGrp="1"/>
          </p:cNvSpPr>
          <p:nvPr>
            <p:ph type="title"/>
          </p:nvPr>
        </p:nvSpPr>
        <p:spPr>
          <a:xfrm>
            <a:off x="1697745" y="344487"/>
            <a:ext cx="9239078" cy="623329"/>
          </a:xfrm>
        </p:spPr>
        <p:txBody>
          <a:bodyPr/>
          <a:lstStyle/>
          <a:p>
            <a:pPr algn="ctr"/>
            <a:r>
              <a:rPr lang="en-US" dirty="0"/>
              <a:t>The Growth Zone =</a:t>
            </a:r>
          </a:p>
        </p:txBody>
      </p:sp>
      <p:sp>
        <p:nvSpPr>
          <p:cNvPr id="3" name="Slide Number Placeholder 2">
            <a:extLst>
              <a:ext uri="{FF2B5EF4-FFF2-40B4-BE49-F238E27FC236}">
                <a16:creationId xmlns:a16="http://schemas.microsoft.com/office/drawing/2014/main" id="{0B121A5C-B826-C64E-9574-70EEED990441}"/>
              </a:ext>
            </a:extLst>
          </p:cNvPr>
          <p:cNvSpPr>
            <a:spLocks noGrp="1"/>
          </p:cNvSpPr>
          <p:nvPr>
            <p:ph type="sldNum" sz="quarter" idx="12"/>
          </p:nvPr>
        </p:nvSpPr>
        <p:spPr/>
        <p:txBody>
          <a:bodyPr/>
          <a:lstStyle/>
          <a:p>
            <a:fld id="{511C3435-5B76-6D45-886D-F72BCEC2812A}" type="slidenum">
              <a:rPr lang="en-US" smtClean="0"/>
              <a:t>19</a:t>
            </a:fld>
            <a:endParaRPr lang="en-US"/>
          </a:p>
        </p:txBody>
      </p:sp>
      <p:sp>
        <p:nvSpPr>
          <p:cNvPr id="7" name="Content Placeholder 6">
            <a:extLst>
              <a:ext uri="{FF2B5EF4-FFF2-40B4-BE49-F238E27FC236}">
                <a16:creationId xmlns:a16="http://schemas.microsoft.com/office/drawing/2014/main" id="{A7917F6A-ADFB-2343-A7FF-EE67C02FE8CF}"/>
              </a:ext>
            </a:extLst>
          </p:cNvPr>
          <p:cNvSpPr>
            <a:spLocks noGrp="1"/>
          </p:cNvSpPr>
          <p:nvPr>
            <p:ph sz="quarter" idx="13"/>
          </p:nvPr>
        </p:nvSpPr>
        <p:spPr>
          <a:xfrm>
            <a:off x="1082675" y="1127125"/>
            <a:ext cx="4920560" cy="5386388"/>
          </a:xfrm>
        </p:spPr>
        <p:txBody>
          <a:bodyPr>
            <a:normAutofit/>
          </a:bodyPr>
          <a:lstStyle/>
          <a:p>
            <a:pPr marL="0" indent="0" algn="r">
              <a:lnSpc>
                <a:spcPct val="120000"/>
              </a:lnSpc>
              <a:spcBef>
                <a:spcPts val="1600"/>
              </a:spcBef>
              <a:buNone/>
            </a:pPr>
            <a:r>
              <a:rPr lang="en-US" b="1" dirty="0"/>
              <a:t>Challenge Growth</a:t>
            </a:r>
          </a:p>
          <a:p>
            <a:pPr lvl="0">
              <a:lnSpc>
                <a:spcPct val="120000"/>
              </a:lnSpc>
              <a:spcBef>
                <a:spcPts val="2800"/>
              </a:spcBef>
            </a:pPr>
            <a:r>
              <a:rPr lang="en-US" sz="2400" dirty="0"/>
              <a:t>Expect each other to be their best.</a:t>
            </a:r>
            <a:endParaRPr lang="en-US" sz="2400" b="1" dirty="0"/>
          </a:p>
          <a:p>
            <a:pPr lvl="0">
              <a:lnSpc>
                <a:spcPct val="120000"/>
              </a:lnSpc>
              <a:spcBef>
                <a:spcPts val="1600"/>
              </a:spcBef>
            </a:pPr>
            <a:r>
              <a:rPr lang="en-US" sz="2400" dirty="0"/>
              <a:t>Stretch each other to go further.</a:t>
            </a:r>
            <a:endParaRPr lang="en-US" sz="2400" b="1" dirty="0"/>
          </a:p>
          <a:p>
            <a:pPr lvl="0">
              <a:lnSpc>
                <a:spcPct val="120000"/>
              </a:lnSpc>
              <a:spcBef>
                <a:spcPts val="1600"/>
              </a:spcBef>
            </a:pPr>
            <a:r>
              <a:rPr lang="en-US" sz="2400" dirty="0"/>
              <a:t>Hold each other accountable for our actions.</a:t>
            </a:r>
            <a:endParaRPr lang="en-US" sz="2400" b="1" dirty="0"/>
          </a:p>
          <a:p>
            <a:pPr lvl="0">
              <a:lnSpc>
                <a:spcPct val="120000"/>
              </a:lnSpc>
              <a:spcBef>
                <a:spcPts val="1600"/>
              </a:spcBef>
            </a:pPr>
            <a:r>
              <a:rPr lang="en-US" sz="2400" dirty="0"/>
              <a:t>Help each other learn from mistakes or setbacks.</a:t>
            </a:r>
          </a:p>
          <a:p>
            <a:pPr>
              <a:lnSpc>
                <a:spcPct val="120000"/>
              </a:lnSpc>
              <a:spcBef>
                <a:spcPts val="1600"/>
              </a:spcBef>
            </a:pPr>
            <a:endParaRPr lang="en-US" sz="2400" dirty="0"/>
          </a:p>
        </p:txBody>
      </p:sp>
      <p:sp>
        <p:nvSpPr>
          <p:cNvPr id="8" name="Content Placeholder 6">
            <a:extLst>
              <a:ext uri="{FF2B5EF4-FFF2-40B4-BE49-F238E27FC236}">
                <a16:creationId xmlns:a16="http://schemas.microsoft.com/office/drawing/2014/main" id="{239E1FEE-2D26-9141-9DC1-03CC24A383B2}"/>
              </a:ext>
            </a:extLst>
          </p:cNvPr>
          <p:cNvSpPr txBox="1">
            <a:spLocks/>
          </p:cNvSpPr>
          <p:nvPr/>
        </p:nvSpPr>
        <p:spPr>
          <a:xfrm>
            <a:off x="6631334" y="1127124"/>
            <a:ext cx="4920560" cy="5700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600"/>
              </a:spcBef>
              <a:buClrTx/>
              <a:buNone/>
            </a:pPr>
            <a:r>
              <a:rPr lang="en-US" b="1" dirty="0"/>
              <a:t>Provide Support</a:t>
            </a:r>
          </a:p>
          <a:p>
            <a:pPr lvl="0">
              <a:lnSpc>
                <a:spcPct val="120000"/>
              </a:lnSpc>
              <a:spcBef>
                <a:spcPts val="2800"/>
              </a:spcBef>
            </a:pPr>
            <a:r>
              <a:rPr lang="en-US" sz="2400" dirty="0"/>
              <a:t>Guide each other through hard situations and systems.</a:t>
            </a:r>
            <a:endParaRPr lang="en-US" sz="2400" b="1" dirty="0"/>
          </a:p>
          <a:p>
            <a:pPr lvl="0">
              <a:lnSpc>
                <a:spcPct val="120000"/>
              </a:lnSpc>
              <a:spcBef>
                <a:spcPts val="1600"/>
              </a:spcBef>
            </a:pPr>
            <a:r>
              <a:rPr lang="en-US" sz="2400" dirty="0"/>
              <a:t>Build each other’s confidence to take charge of our lives.</a:t>
            </a:r>
            <a:endParaRPr lang="en-US" sz="2400" b="1" dirty="0"/>
          </a:p>
          <a:p>
            <a:pPr lvl="0">
              <a:lnSpc>
                <a:spcPct val="120000"/>
              </a:lnSpc>
              <a:spcBef>
                <a:spcPts val="1600"/>
              </a:spcBef>
            </a:pPr>
            <a:r>
              <a:rPr lang="en-US" sz="2400" dirty="0"/>
              <a:t>Advocate or stand up for each other when we need it.</a:t>
            </a:r>
            <a:endParaRPr lang="en-US" sz="2400" b="1" dirty="0"/>
          </a:p>
          <a:p>
            <a:pPr lvl="0">
              <a:lnSpc>
                <a:spcPct val="120000"/>
              </a:lnSpc>
              <a:spcBef>
                <a:spcPts val="1600"/>
              </a:spcBef>
            </a:pPr>
            <a:r>
              <a:rPr lang="en-US" sz="2400" dirty="0"/>
              <a:t>Set boundaries and put limits in place that keep each other on track.</a:t>
            </a:r>
          </a:p>
        </p:txBody>
      </p:sp>
      <p:sp>
        <p:nvSpPr>
          <p:cNvPr id="9" name="Plus 8">
            <a:extLst>
              <a:ext uri="{FF2B5EF4-FFF2-40B4-BE49-F238E27FC236}">
                <a16:creationId xmlns:a16="http://schemas.microsoft.com/office/drawing/2014/main" id="{DC9CA53F-6BE2-8B4C-BB67-066C7D482B62}"/>
              </a:ext>
            </a:extLst>
          </p:cNvPr>
          <p:cNvSpPr/>
          <p:nvPr/>
        </p:nvSpPr>
        <p:spPr>
          <a:xfrm>
            <a:off x="5992606" y="1127125"/>
            <a:ext cx="649357" cy="6096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797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583041A-BB79-BF4C-9474-BE288E5B65AA}"/>
              </a:ext>
            </a:extLst>
          </p:cNvPr>
          <p:cNvSpPr>
            <a:spLocks noGrp="1"/>
          </p:cNvSpPr>
          <p:nvPr>
            <p:ph type="title"/>
          </p:nvPr>
        </p:nvSpPr>
        <p:spPr>
          <a:xfrm>
            <a:off x="137786" y="205679"/>
            <a:ext cx="9870259" cy="623329"/>
          </a:xfrm>
        </p:spPr>
        <p:txBody>
          <a:bodyPr/>
          <a:lstStyle/>
          <a:p>
            <a:r>
              <a:rPr lang="en-US" dirty="0"/>
              <a:t>While others are joining us . . .</a:t>
            </a:r>
          </a:p>
        </p:txBody>
      </p:sp>
      <p:sp>
        <p:nvSpPr>
          <p:cNvPr id="3" name="Slide Number Placeholder 2">
            <a:extLst>
              <a:ext uri="{FF2B5EF4-FFF2-40B4-BE49-F238E27FC236}">
                <a16:creationId xmlns:a16="http://schemas.microsoft.com/office/drawing/2014/main" id="{8F5B1CC2-5C18-DD4A-BD9B-37FE65FF80C9}"/>
              </a:ext>
            </a:extLst>
          </p:cNvPr>
          <p:cNvSpPr>
            <a:spLocks noGrp="1"/>
          </p:cNvSpPr>
          <p:nvPr>
            <p:ph type="sldNum" sz="quarter" idx="12"/>
          </p:nvPr>
        </p:nvSpPr>
        <p:spPr/>
        <p:txBody>
          <a:bodyPr/>
          <a:lstStyle/>
          <a:p>
            <a:fld id="{511C3435-5B76-6D45-886D-F72BCEC2812A}" type="slidenum">
              <a:rPr lang="en-US" smtClean="0"/>
              <a:t>2</a:t>
            </a:fld>
            <a:endParaRPr lang="en-US"/>
          </a:p>
        </p:txBody>
      </p:sp>
      <p:pic>
        <p:nvPicPr>
          <p:cNvPr id="10" name="Picture 9">
            <a:extLst>
              <a:ext uri="{FF2B5EF4-FFF2-40B4-BE49-F238E27FC236}">
                <a16:creationId xmlns:a16="http://schemas.microsoft.com/office/drawing/2014/main" id="{366365B3-6B83-1240-952A-F3119AD0DE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60" b="94946" l="2000" r="93813">
                        <a14:foregroundMark x1="16188" y1="20464" x2="16188" y2="20464"/>
                        <a14:foregroundMark x1="14375" y1="14499" x2="14375" y2="14499"/>
                        <a14:foregroundMark x1="14375" y1="15410" x2="14375" y2="15410"/>
                        <a14:foregroundMark x1="21625" y1="10605" x2="21625" y2="10605"/>
                        <a14:foregroundMark x1="4250" y1="48302" x2="4250" y2="48302"/>
                        <a14:foregroundMark x1="2000" y1="46810" x2="2000" y2="46810"/>
                        <a14:foregroundMark x1="2688" y1="43828" x2="2688" y2="43828"/>
                        <a14:foregroundMark x1="32875" y1="4060" x2="32875" y2="4060"/>
                        <a14:foregroundMark x1="93813" y1="27341" x2="93813" y2="27341"/>
                        <a14:foregroundMark x1="35375" y1="94946" x2="35375" y2="94946"/>
                      </a14:backgroundRemoval>
                    </a14:imgEffect>
                  </a14:imgLayer>
                </a14:imgProps>
              </a:ext>
            </a:extLst>
          </a:blip>
          <a:stretch>
            <a:fillRect/>
          </a:stretch>
        </p:blipFill>
        <p:spPr>
          <a:xfrm>
            <a:off x="2276593" y="2748527"/>
            <a:ext cx="5553817" cy="4189660"/>
          </a:xfrm>
          <a:prstGeom prst="rect">
            <a:avLst/>
          </a:prstGeom>
        </p:spPr>
      </p:pic>
      <p:sp>
        <p:nvSpPr>
          <p:cNvPr id="11" name="Rounded Rectangular Callout 10">
            <a:extLst>
              <a:ext uri="{FF2B5EF4-FFF2-40B4-BE49-F238E27FC236}">
                <a16:creationId xmlns:a16="http://schemas.microsoft.com/office/drawing/2014/main" id="{DCF208F0-283C-9342-9F03-E6D59D9D0CEB}"/>
              </a:ext>
            </a:extLst>
          </p:cNvPr>
          <p:cNvSpPr/>
          <p:nvPr/>
        </p:nvSpPr>
        <p:spPr>
          <a:xfrm>
            <a:off x="137786" y="905309"/>
            <a:ext cx="5626759" cy="2230564"/>
          </a:xfrm>
          <a:prstGeom prst="wedgeRoundRectCallout">
            <a:avLst>
              <a:gd name="adj1" fmla="val -6866"/>
              <a:gd name="adj2" fmla="val 132587"/>
              <a:gd name="adj3" fmla="val 16667"/>
            </a:avLst>
          </a:prstGeom>
          <a:solidFill>
            <a:srgbClr val="F5A7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2400" dirty="0"/>
              <a:t>If you could enter and win a competition, what competition would it be? (It doesn’t have to be realistic!) What would you most enjoy about it? </a:t>
            </a:r>
          </a:p>
        </p:txBody>
      </p:sp>
      <p:pic>
        <p:nvPicPr>
          <p:cNvPr id="15" name="Picture 14">
            <a:extLst>
              <a:ext uri="{FF2B5EF4-FFF2-40B4-BE49-F238E27FC236}">
                <a16:creationId xmlns:a16="http://schemas.microsoft.com/office/drawing/2014/main" id="{8C77E8DB-7C3B-E74A-8B05-6CCB0B2163F0}"/>
              </a:ext>
            </a:extLst>
          </p:cNvPr>
          <p:cNvPicPr>
            <a:picLocks noChangeAspect="1"/>
          </p:cNvPicPr>
          <p:nvPr/>
        </p:nvPicPr>
        <p:blipFill>
          <a:blip r:embed="rId5"/>
          <a:stretch>
            <a:fillRect/>
          </a:stretch>
        </p:blipFill>
        <p:spPr>
          <a:xfrm>
            <a:off x="7830410" y="2672226"/>
            <a:ext cx="4033293" cy="4033293"/>
          </a:xfrm>
          <a:prstGeom prst="rect">
            <a:avLst/>
          </a:prstGeom>
        </p:spPr>
      </p:pic>
      <p:sp>
        <p:nvSpPr>
          <p:cNvPr id="13" name="Oval Callout 12">
            <a:extLst>
              <a:ext uri="{FF2B5EF4-FFF2-40B4-BE49-F238E27FC236}">
                <a16:creationId xmlns:a16="http://schemas.microsoft.com/office/drawing/2014/main" id="{1D5FB45A-3570-A540-86B8-35A0887075DC}"/>
              </a:ext>
            </a:extLst>
          </p:cNvPr>
          <p:cNvSpPr/>
          <p:nvPr/>
        </p:nvSpPr>
        <p:spPr>
          <a:xfrm>
            <a:off x="5764545" y="152481"/>
            <a:ext cx="6289669" cy="2866292"/>
          </a:xfrm>
          <a:prstGeom prst="wedgeEllipseCallout">
            <a:avLst>
              <a:gd name="adj1" fmla="val -5796"/>
              <a:gd name="adj2" fmla="val 109985"/>
            </a:avLst>
          </a:prstGeom>
          <a:solidFill>
            <a:srgbClr val="C137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2400" dirty="0"/>
              <a:t>What is one of the biggest goals that you or someone else in your extended family (now or in the past) has worked hard to meet? How did others support them? </a:t>
            </a:r>
          </a:p>
        </p:txBody>
      </p:sp>
    </p:spTree>
    <p:extLst>
      <p:ext uri="{BB962C8B-B14F-4D97-AF65-F5344CB8AC3E}">
        <p14:creationId xmlns:p14="http://schemas.microsoft.com/office/powerpoint/2010/main" val="1716095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C18A8-EBB5-0F43-BD01-5E76DC7E258E}"/>
              </a:ext>
            </a:extLst>
          </p:cNvPr>
          <p:cNvSpPr>
            <a:spLocks noGrp="1"/>
          </p:cNvSpPr>
          <p:nvPr>
            <p:ph type="title"/>
          </p:nvPr>
        </p:nvSpPr>
        <p:spPr/>
        <p:txBody>
          <a:bodyPr/>
          <a:lstStyle/>
          <a:p>
            <a:r>
              <a:rPr lang="en-US" dirty="0"/>
              <a:t>Thanks for Your Challenge and Support!</a:t>
            </a:r>
          </a:p>
        </p:txBody>
      </p:sp>
      <p:sp>
        <p:nvSpPr>
          <p:cNvPr id="5" name="Content Placeholder 4">
            <a:extLst>
              <a:ext uri="{FF2B5EF4-FFF2-40B4-BE49-F238E27FC236}">
                <a16:creationId xmlns:a16="http://schemas.microsoft.com/office/drawing/2014/main" id="{5855F78B-A460-6C4F-9EB3-B7A905535B3C}"/>
              </a:ext>
            </a:extLst>
          </p:cNvPr>
          <p:cNvSpPr>
            <a:spLocks noGrp="1"/>
          </p:cNvSpPr>
          <p:nvPr>
            <p:ph sz="quarter" idx="12"/>
          </p:nvPr>
        </p:nvSpPr>
        <p:spPr>
          <a:xfrm>
            <a:off x="5386388" y="1616765"/>
            <a:ext cx="6551612" cy="4333185"/>
          </a:xfrm>
        </p:spPr>
        <p:txBody>
          <a:bodyPr/>
          <a:lstStyle/>
          <a:p>
            <a:pPr lvl="2" algn="ctr">
              <a:lnSpc>
                <a:spcPct val="200000"/>
              </a:lnSpc>
            </a:pPr>
            <a:r>
              <a:rPr lang="en-US" sz="3200" dirty="0"/>
              <a:t>Your goal</a:t>
            </a:r>
            <a:endParaRPr lang="en-US" sz="3200" b="1" dirty="0"/>
          </a:p>
          <a:p>
            <a:pPr lvl="2" algn="ctr">
              <a:lnSpc>
                <a:spcPct val="200000"/>
              </a:lnSpc>
            </a:pPr>
            <a:r>
              <a:rPr lang="en-US" sz="3200" dirty="0"/>
              <a:t>How they challenged you</a:t>
            </a:r>
          </a:p>
          <a:p>
            <a:pPr lvl="2" algn="ctr">
              <a:lnSpc>
                <a:spcPct val="200000"/>
              </a:lnSpc>
            </a:pPr>
            <a:r>
              <a:rPr lang="en-US" sz="3200" dirty="0"/>
              <a:t>How they supported you</a:t>
            </a:r>
            <a:endParaRPr lang="en-US" sz="3200" b="1" dirty="0"/>
          </a:p>
        </p:txBody>
      </p:sp>
      <p:sp>
        <p:nvSpPr>
          <p:cNvPr id="7" name="Rounded Rectangle 6">
            <a:extLst>
              <a:ext uri="{FF2B5EF4-FFF2-40B4-BE49-F238E27FC236}">
                <a16:creationId xmlns:a16="http://schemas.microsoft.com/office/drawing/2014/main" id="{B96540A5-D31B-C440-995E-B4E33B496042}"/>
              </a:ext>
            </a:extLst>
          </p:cNvPr>
          <p:cNvSpPr/>
          <p:nvPr/>
        </p:nvSpPr>
        <p:spPr>
          <a:xfrm rot="21242990">
            <a:off x="959096" y="1124546"/>
            <a:ext cx="3953436" cy="460891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a:t>THANK YOU, DAD,</a:t>
            </a:r>
          </a:p>
          <a:p>
            <a:pPr algn="ctr">
              <a:lnSpc>
                <a:spcPct val="130000"/>
              </a:lnSpc>
            </a:pPr>
            <a:r>
              <a:rPr lang="en-US" sz="2400" dirty="0"/>
              <a:t>for pushing me</a:t>
            </a:r>
          </a:p>
          <a:p>
            <a:pPr algn="ctr">
              <a:lnSpc>
                <a:spcPct val="130000"/>
              </a:lnSpc>
            </a:pPr>
            <a:r>
              <a:rPr lang="en-US" sz="2400" dirty="0"/>
              <a:t>to keep practicing my</a:t>
            </a:r>
          </a:p>
          <a:p>
            <a:pPr algn="ctr">
              <a:lnSpc>
                <a:spcPct val="130000"/>
              </a:lnSpc>
            </a:pPr>
            <a:r>
              <a:rPr lang="en-US" sz="2400" dirty="0"/>
              <a:t>trombone when I got stuck. Then you drove me to every lesson and came to every concert.</a:t>
            </a:r>
            <a:br>
              <a:rPr lang="en-US" sz="2400" dirty="0"/>
            </a:br>
            <a:r>
              <a:rPr lang="en-US" sz="2400" dirty="0"/>
              <a:t>I now love to play it!</a:t>
            </a:r>
          </a:p>
          <a:p>
            <a:pPr algn="ctr">
              <a:lnSpc>
                <a:spcPct val="130000"/>
              </a:lnSpc>
            </a:pPr>
            <a:r>
              <a:rPr lang="en-US" sz="2400" dirty="0"/>
              <a:t>Love, Louise</a:t>
            </a:r>
          </a:p>
        </p:txBody>
      </p:sp>
    </p:spTree>
    <p:extLst>
      <p:ext uri="{BB962C8B-B14F-4D97-AF65-F5344CB8AC3E}">
        <p14:creationId xmlns:p14="http://schemas.microsoft.com/office/powerpoint/2010/main" val="4270800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B999-C241-9F45-A9EF-95E95BC0EF34}"/>
              </a:ext>
            </a:extLst>
          </p:cNvPr>
          <p:cNvSpPr>
            <a:spLocks noGrp="1"/>
          </p:cNvSpPr>
          <p:nvPr>
            <p:ph type="title"/>
          </p:nvPr>
        </p:nvSpPr>
        <p:spPr>
          <a:xfrm>
            <a:off x="0" y="315303"/>
            <a:ext cx="12191999" cy="690193"/>
          </a:xfrm>
        </p:spPr>
        <p:txBody>
          <a:bodyPr/>
          <a:lstStyle/>
          <a:p>
            <a:pPr algn="ctr"/>
            <a:r>
              <a:rPr lang="en-US" dirty="0"/>
              <a:t>Transition to the Family Session</a:t>
            </a:r>
          </a:p>
        </p:txBody>
      </p:sp>
      <p:sp>
        <p:nvSpPr>
          <p:cNvPr id="3" name="Slide Number Placeholder 2">
            <a:extLst>
              <a:ext uri="{FF2B5EF4-FFF2-40B4-BE49-F238E27FC236}">
                <a16:creationId xmlns:a16="http://schemas.microsoft.com/office/drawing/2014/main" id="{6DEAB340-68C7-2F47-A641-28DA6DEEA775}"/>
              </a:ext>
            </a:extLst>
          </p:cNvPr>
          <p:cNvSpPr>
            <a:spLocks noGrp="1"/>
          </p:cNvSpPr>
          <p:nvPr>
            <p:ph type="sldNum" sz="quarter" idx="11"/>
          </p:nvPr>
        </p:nvSpPr>
        <p:spPr/>
        <p:txBody>
          <a:bodyPr/>
          <a:lstStyle/>
          <a:p>
            <a:pPr algn="r"/>
            <a:fld id="{511C3435-5B76-6D45-886D-F72BCEC2812A}" type="slidenum">
              <a:rPr lang="en-US" smtClean="0"/>
              <a:pPr algn="r"/>
              <a:t>21</a:t>
            </a:fld>
            <a:endParaRPr lang="en-US" dirty="0"/>
          </a:p>
        </p:txBody>
      </p:sp>
      <p:pic>
        <p:nvPicPr>
          <p:cNvPr id="8" name="Picture 7">
            <a:extLst>
              <a:ext uri="{FF2B5EF4-FFF2-40B4-BE49-F238E27FC236}">
                <a16:creationId xmlns:a16="http://schemas.microsoft.com/office/drawing/2014/main" id="{AD0A9DF7-3DD0-A849-9F19-EDB987620044}"/>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a:ext>
            </a:extLst>
          </a:blip>
          <a:srcRect b="15499"/>
          <a:stretch/>
        </p:blipFill>
        <p:spPr>
          <a:xfrm>
            <a:off x="2784701" y="1263851"/>
            <a:ext cx="6247101" cy="5278846"/>
          </a:xfrm>
          <a:prstGeom prst="rect">
            <a:avLst/>
          </a:prstGeom>
        </p:spPr>
      </p:pic>
      <p:sp>
        <p:nvSpPr>
          <p:cNvPr id="9" name="Title 1">
            <a:extLst>
              <a:ext uri="{FF2B5EF4-FFF2-40B4-BE49-F238E27FC236}">
                <a16:creationId xmlns:a16="http://schemas.microsoft.com/office/drawing/2014/main" id="{D37D188B-B02F-F545-9544-A442B2D61D49}"/>
              </a:ext>
            </a:extLst>
          </p:cNvPr>
          <p:cNvSpPr txBox="1">
            <a:spLocks/>
          </p:cNvSpPr>
          <p:nvPr/>
        </p:nvSpPr>
        <p:spPr>
          <a:xfrm>
            <a:off x="4519054" y="3057136"/>
            <a:ext cx="2778393" cy="16922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chemeClr val="accent3"/>
                </a:solidFill>
              </a:rPr>
              <a:t>Families Learning Together</a:t>
            </a:r>
          </a:p>
        </p:txBody>
      </p:sp>
    </p:spTree>
    <p:extLst>
      <p:ext uri="{BB962C8B-B14F-4D97-AF65-F5344CB8AC3E}">
        <p14:creationId xmlns:p14="http://schemas.microsoft.com/office/powerpoint/2010/main" val="4016998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2444FA-70A1-F146-9FF7-5669C05C8288}"/>
              </a:ext>
            </a:extLst>
          </p:cNvPr>
          <p:cNvSpPr>
            <a:spLocks noGrp="1"/>
          </p:cNvSpPr>
          <p:nvPr>
            <p:ph type="sldNum" sz="quarter" idx="12"/>
          </p:nvPr>
        </p:nvSpPr>
        <p:spPr/>
        <p:txBody>
          <a:bodyPr/>
          <a:lstStyle/>
          <a:p>
            <a:fld id="{511C3435-5B76-6D45-886D-F72BCEC2812A}" type="slidenum">
              <a:rPr lang="en-US" smtClean="0"/>
              <a:t>22</a:t>
            </a:fld>
            <a:endParaRPr lang="en-US" dirty="0"/>
          </a:p>
        </p:txBody>
      </p:sp>
      <p:pic>
        <p:nvPicPr>
          <p:cNvPr id="4" name="Picture 3">
            <a:extLst>
              <a:ext uri="{FF2B5EF4-FFF2-40B4-BE49-F238E27FC236}">
                <a16:creationId xmlns:a16="http://schemas.microsoft.com/office/drawing/2014/main" id="{27871FED-429B-B844-BFF9-18EC959F9E46}"/>
              </a:ext>
            </a:extLst>
          </p:cNvPr>
          <p:cNvPicPr>
            <a:picLocks noChangeAspect="1"/>
          </p:cNvPicPr>
          <p:nvPr/>
        </p:nvPicPr>
        <p:blipFill>
          <a:blip r:embed="rId3"/>
          <a:stretch>
            <a:fillRect/>
          </a:stretch>
        </p:blipFill>
        <p:spPr>
          <a:xfrm>
            <a:off x="3920330" y="1569907"/>
            <a:ext cx="4808539" cy="3718185"/>
          </a:xfrm>
          <a:prstGeom prst="rect">
            <a:avLst/>
          </a:prstGeom>
        </p:spPr>
      </p:pic>
      <p:sp>
        <p:nvSpPr>
          <p:cNvPr id="8" name="TextBox 7">
            <a:extLst>
              <a:ext uri="{FF2B5EF4-FFF2-40B4-BE49-F238E27FC236}">
                <a16:creationId xmlns:a16="http://schemas.microsoft.com/office/drawing/2014/main" id="{1A0AEE89-7627-7D48-92C4-149F300B2679}"/>
              </a:ext>
            </a:extLst>
          </p:cNvPr>
          <p:cNvSpPr txBox="1"/>
          <p:nvPr/>
        </p:nvSpPr>
        <p:spPr>
          <a:xfrm>
            <a:off x="1452798" y="5525912"/>
            <a:ext cx="10343212" cy="954107"/>
          </a:xfrm>
          <a:prstGeom prst="rect">
            <a:avLst/>
          </a:prstGeom>
          <a:noFill/>
        </p:spPr>
        <p:txBody>
          <a:bodyPr wrap="square" rtlCol="0">
            <a:spAutoFit/>
          </a:bodyPr>
          <a:lstStyle/>
          <a:p>
            <a:r>
              <a:rPr lang="en-US" dirty="0"/>
              <a:t>Keep Connected Online is a resource developed by Search Institute, a non-profit organization that partners with schools, youth programs, community coalitions, and other organizations to conduct and apply research that promotes positive youth development and advances equity. Copyright © 2021. It may be used only by facilitators who have been trained by Search Institute. For more information, visit www.KeepConnected.info/family-engagement-programs/</a:t>
            </a:r>
          </a:p>
        </p:txBody>
      </p:sp>
    </p:spTree>
    <p:extLst>
      <p:ext uri="{BB962C8B-B14F-4D97-AF65-F5344CB8AC3E}">
        <p14:creationId xmlns:p14="http://schemas.microsoft.com/office/powerpoint/2010/main" val="3340738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28D9969-F6BE-3A44-A9EE-0A260523A1C1}"/>
              </a:ext>
            </a:extLst>
          </p:cNvPr>
          <p:cNvPicPr>
            <a:picLocks noChangeAspect="1"/>
          </p:cNvPicPr>
          <p:nvPr/>
        </p:nvPicPr>
        <p:blipFill>
          <a:blip r:embed="rId2"/>
          <a:stretch>
            <a:fillRect/>
          </a:stretch>
        </p:blipFill>
        <p:spPr>
          <a:xfrm>
            <a:off x="2470701" y="1281005"/>
            <a:ext cx="3214775" cy="3214775"/>
          </a:xfrm>
          <a:prstGeom prst="rect">
            <a:avLst/>
          </a:prstGeom>
        </p:spPr>
      </p:pic>
      <p:sp>
        <p:nvSpPr>
          <p:cNvPr id="2" name="Title 1">
            <a:extLst>
              <a:ext uri="{FF2B5EF4-FFF2-40B4-BE49-F238E27FC236}">
                <a16:creationId xmlns:a16="http://schemas.microsoft.com/office/drawing/2014/main" id="{6A458F8A-F1B0-4E4A-86EF-A5BF5D0FDBBC}"/>
              </a:ext>
            </a:extLst>
          </p:cNvPr>
          <p:cNvSpPr>
            <a:spLocks noGrp="1"/>
          </p:cNvSpPr>
          <p:nvPr>
            <p:ph type="ctrTitle"/>
          </p:nvPr>
        </p:nvSpPr>
        <p:spPr>
          <a:xfrm>
            <a:off x="5361708" y="1831032"/>
            <a:ext cx="6567056" cy="2387600"/>
          </a:xfrm>
        </p:spPr>
        <p:txBody>
          <a:bodyPr>
            <a:normAutofit fontScale="90000"/>
          </a:bodyPr>
          <a:lstStyle/>
          <a:p>
            <a:pPr>
              <a:lnSpc>
                <a:spcPct val="110000"/>
              </a:lnSpc>
              <a:spcAft>
                <a:spcPts val="1800"/>
              </a:spcAft>
            </a:pPr>
            <a:r>
              <a:rPr lang="en-US" dirty="0"/>
              <a:t>In the Zone: Challenge and Support Growth</a:t>
            </a:r>
          </a:p>
        </p:txBody>
      </p:sp>
      <p:sp>
        <p:nvSpPr>
          <p:cNvPr id="4" name="TextBox 3">
            <a:extLst>
              <a:ext uri="{FF2B5EF4-FFF2-40B4-BE49-F238E27FC236}">
                <a16:creationId xmlns:a16="http://schemas.microsoft.com/office/drawing/2014/main" id="{3571CB43-0AE1-CB4B-B9E2-CB617BDDAB07}"/>
              </a:ext>
            </a:extLst>
          </p:cNvPr>
          <p:cNvSpPr txBox="1"/>
          <p:nvPr/>
        </p:nvSpPr>
        <p:spPr>
          <a:xfrm>
            <a:off x="5361708" y="1833264"/>
            <a:ext cx="4172937" cy="461665"/>
          </a:xfrm>
          <a:prstGeom prst="rect">
            <a:avLst/>
          </a:prstGeom>
          <a:noFill/>
        </p:spPr>
        <p:txBody>
          <a:bodyPr wrap="none" rtlCol="0">
            <a:spAutoFit/>
          </a:bodyPr>
          <a:lstStyle/>
          <a:p>
            <a:r>
              <a:rPr lang="en-US" sz="2400" dirty="0"/>
              <a:t>Session 3: Families Together</a:t>
            </a:r>
          </a:p>
        </p:txBody>
      </p:sp>
      <p:sp>
        <p:nvSpPr>
          <p:cNvPr id="11" name="TextBox 10">
            <a:extLst>
              <a:ext uri="{FF2B5EF4-FFF2-40B4-BE49-F238E27FC236}">
                <a16:creationId xmlns:a16="http://schemas.microsoft.com/office/drawing/2014/main" id="{A5FF2109-D6AF-6545-8EE1-E31E44006209}"/>
              </a:ext>
            </a:extLst>
          </p:cNvPr>
          <p:cNvSpPr txBox="1"/>
          <p:nvPr/>
        </p:nvSpPr>
        <p:spPr>
          <a:xfrm>
            <a:off x="732019" y="3962400"/>
            <a:ext cx="1582484" cy="646331"/>
          </a:xfrm>
          <a:prstGeom prst="rect">
            <a:avLst/>
          </a:prstGeom>
          <a:noFill/>
        </p:spPr>
        <p:txBody>
          <a:bodyPr wrap="none" rtlCol="0">
            <a:spAutoFit/>
          </a:bodyPr>
          <a:lstStyle/>
          <a:p>
            <a:pPr algn="ctr"/>
            <a:r>
              <a:rPr lang="en-US" sz="1800" dirty="0"/>
              <a:t>CHALLENGE</a:t>
            </a:r>
            <a:br>
              <a:rPr lang="en-US" sz="1800" dirty="0"/>
            </a:br>
            <a:r>
              <a:rPr lang="en-US" sz="1800" dirty="0"/>
              <a:t>GROWTH</a:t>
            </a:r>
          </a:p>
        </p:txBody>
      </p:sp>
      <p:sp>
        <p:nvSpPr>
          <p:cNvPr id="12" name="TextBox 11">
            <a:extLst>
              <a:ext uri="{FF2B5EF4-FFF2-40B4-BE49-F238E27FC236}">
                <a16:creationId xmlns:a16="http://schemas.microsoft.com/office/drawing/2014/main" id="{44D1F1A9-F164-0A4E-8636-7F5A2ADC5B7F}"/>
              </a:ext>
            </a:extLst>
          </p:cNvPr>
          <p:cNvSpPr txBox="1"/>
          <p:nvPr/>
        </p:nvSpPr>
        <p:spPr>
          <a:xfrm>
            <a:off x="3387810" y="3933044"/>
            <a:ext cx="1300356" cy="646331"/>
          </a:xfrm>
          <a:prstGeom prst="rect">
            <a:avLst/>
          </a:prstGeom>
          <a:noFill/>
        </p:spPr>
        <p:txBody>
          <a:bodyPr wrap="none" rtlCol="0">
            <a:spAutoFit/>
          </a:bodyPr>
          <a:lstStyle/>
          <a:p>
            <a:pPr algn="ctr"/>
            <a:r>
              <a:rPr lang="en-US" sz="1800" dirty="0"/>
              <a:t>PROVIDE</a:t>
            </a:r>
            <a:br>
              <a:rPr lang="en-US" sz="1800" dirty="0"/>
            </a:br>
            <a:r>
              <a:rPr lang="en-US" sz="1800" dirty="0"/>
              <a:t>SUPPORT</a:t>
            </a:r>
          </a:p>
        </p:txBody>
      </p:sp>
      <p:pic>
        <p:nvPicPr>
          <p:cNvPr id="16" name="Picture 15">
            <a:extLst>
              <a:ext uri="{FF2B5EF4-FFF2-40B4-BE49-F238E27FC236}">
                <a16:creationId xmlns:a16="http://schemas.microsoft.com/office/drawing/2014/main" id="{288893BB-0B53-BC4D-AAA9-E4970F8A1DCB}"/>
              </a:ext>
            </a:extLst>
          </p:cNvPr>
          <p:cNvPicPr>
            <a:picLocks noChangeAspect="1"/>
          </p:cNvPicPr>
          <p:nvPr/>
        </p:nvPicPr>
        <p:blipFill>
          <a:blip r:embed="rId3"/>
          <a:stretch>
            <a:fillRect/>
          </a:stretch>
        </p:blipFill>
        <p:spPr>
          <a:xfrm>
            <a:off x="-111680" y="1253451"/>
            <a:ext cx="3269882" cy="3269882"/>
          </a:xfrm>
          <a:prstGeom prst="rect">
            <a:avLst/>
          </a:prstGeom>
        </p:spPr>
      </p:pic>
    </p:spTree>
    <p:extLst>
      <p:ext uri="{BB962C8B-B14F-4D97-AF65-F5344CB8AC3E}">
        <p14:creationId xmlns:p14="http://schemas.microsoft.com/office/powerpoint/2010/main" val="454433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DF0FBAC-C075-5745-A949-730772AD0F67}"/>
              </a:ext>
            </a:extLst>
          </p:cNvPr>
          <p:cNvSpPr>
            <a:spLocks noGrp="1"/>
          </p:cNvSpPr>
          <p:nvPr>
            <p:ph type="title"/>
          </p:nvPr>
        </p:nvSpPr>
        <p:spPr/>
        <p:txBody>
          <a:bodyPr/>
          <a:lstStyle/>
          <a:p>
            <a:r>
              <a:rPr lang="en-US" dirty="0"/>
              <a:t>Thanks for Challenging and Supporting Us!</a:t>
            </a:r>
          </a:p>
        </p:txBody>
      </p:sp>
      <p:sp>
        <p:nvSpPr>
          <p:cNvPr id="3" name="Slide Number Placeholder 2">
            <a:extLst>
              <a:ext uri="{FF2B5EF4-FFF2-40B4-BE49-F238E27FC236}">
                <a16:creationId xmlns:a16="http://schemas.microsoft.com/office/drawing/2014/main" id="{557B1631-6302-354D-B594-C55AE8D41A09}"/>
              </a:ext>
            </a:extLst>
          </p:cNvPr>
          <p:cNvSpPr>
            <a:spLocks noGrp="1"/>
          </p:cNvSpPr>
          <p:nvPr>
            <p:ph type="sldNum" sz="quarter" idx="12"/>
          </p:nvPr>
        </p:nvSpPr>
        <p:spPr/>
        <p:txBody>
          <a:bodyPr/>
          <a:lstStyle/>
          <a:p>
            <a:fld id="{582CA419-FCD2-4943-B8BE-B8FC98CF535E}" type="slidenum">
              <a:rPr lang="en-US" smtClean="0"/>
              <a:pPr/>
              <a:t>24</a:t>
            </a:fld>
            <a:endParaRPr lang="en-US" sz="1200" dirty="0"/>
          </a:p>
        </p:txBody>
      </p:sp>
      <p:sp>
        <p:nvSpPr>
          <p:cNvPr id="11" name="TextBox 10">
            <a:extLst>
              <a:ext uri="{FF2B5EF4-FFF2-40B4-BE49-F238E27FC236}">
                <a16:creationId xmlns:a16="http://schemas.microsoft.com/office/drawing/2014/main" id="{3D8905FF-7E89-554D-876E-088739A45C89}"/>
              </a:ext>
            </a:extLst>
          </p:cNvPr>
          <p:cNvSpPr txBox="1"/>
          <p:nvPr/>
        </p:nvSpPr>
        <p:spPr>
          <a:xfrm rot="20120421">
            <a:off x="3087567" y="3075058"/>
            <a:ext cx="6016865" cy="707886"/>
          </a:xfrm>
          <a:prstGeom prst="rect">
            <a:avLst/>
          </a:prstGeom>
          <a:noFill/>
        </p:spPr>
        <p:txBody>
          <a:bodyPr wrap="square" rtlCol="0">
            <a:spAutoFit/>
          </a:bodyPr>
          <a:lstStyle/>
          <a:p>
            <a:r>
              <a:rPr lang="en-US" sz="2000" dirty="0">
                <a:solidFill>
                  <a:srgbClr val="FF0000"/>
                </a:solidFill>
              </a:rPr>
              <a:t>ADD IMAGES OF THE POSTERS FROM THE YOUTH SESSIONS (WITH THEIR PERMISSION).</a:t>
            </a:r>
          </a:p>
        </p:txBody>
      </p:sp>
    </p:spTree>
    <p:extLst>
      <p:ext uri="{BB962C8B-B14F-4D97-AF65-F5344CB8AC3E}">
        <p14:creationId xmlns:p14="http://schemas.microsoft.com/office/powerpoint/2010/main" val="445440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60926-A677-A641-B1FD-9B967A00EE75}"/>
              </a:ext>
            </a:extLst>
          </p:cNvPr>
          <p:cNvSpPr>
            <a:spLocks noGrp="1"/>
          </p:cNvSpPr>
          <p:nvPr>
            <p:ph type="title"/>
          </p:nvPr>
        </p:nvSpPr>
        <p:spPr>
          <a:xfrm>
            <a:off x="1082475" y="307216"/>
            <a:ext cx="10511647" cy="623329"/>
          </a:xfrm>
        </p:spPr>
        <p:txBody>
          <a:bodyPr/>
          <a:lstStyle/>
          <a:p>
            <a:pPr algn="ctr"/>
            <a:r>
              <a:rPr lang="en-US" dirty="0"/>
              <a:t>Exploring the “Growth Zone”</a:t>
            </a:r>
          </a:p>
        </p:txBody>
      </p:sp>
      <p:pic>
        <p:nvPicPr>
          <p:cNvPr id="5" name="Picture 4">
            <a:extLst>
              <a:ext uri="{FF2B5EF4-FFF2-40B4-BE49-F238E27FC236}">
                <a16:creationId xmlns:a16="http://schemas.microsoft.com/office/drawing/2014/main" id="{97DE2077-B69E-834B-B0DC-AE4FE1A8EDA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740179" y="2116396"/>
            <a:ext cx="3500651" cy="3072000"/>
          </a:xfrm>
          <a:prstGeom prst="rect">
            <a:avLst/>
          </a:prstGeom>
        </p:spPr>
      </p:pic>
      <p:pic>
        <p:nvPicPr>
          <p:cNvPr id="7" name="Picture 6">
            <a:extLst>
              <a:ext uri="{FF2B5EF4-FFF2-40B4-BE49-F238E27FC236}">
                <a16:creationId xmlns:a16="http://schemas.microsoft.com/office/drawing/2014/main" id="{A1C9EE6E-A64E-C849-A153-7B9F9F01DD7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307124" y="2128119"/>
            <a:ext cx="3179166" cy="3116650"/>
          </a:xfrm>
          <a:prstGeom prst="rect">
            <a:avLst/>
          </a:prstGeom>
        </p:spPr>
      </p:pic>
      <p:pic>
        <p:nvPicPr>
          <p:cNvPr id="9" name="Picture 8">
            <a:extLst>
              <a:ext uri="{FF2B5EF4-FFF2-40B4-BE49-F238E27FC236}">
                <a16:creationId xmlns:a16="http://schemas.microsoft.com/office/drawing/2014/main" id="{BCD01EC1-8E77-C141-8E91-6E2E83CBBD0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951170" y="2092950"/>
            <a:ext cx="3569621" cy="2821950"/>
          </a:xfrm>
          <a:prstGeom prst="rect">
            <a:avLst/>
          </a:prstGeom>
        </p:spPr>
      </p:pic>
    </p:spTree>
    <p:extLst>
      <p:ext uri="{BB962C8B-B14F-4D97-AF65-F5344CB8AC3E}">
        <p14:creationId xmlns:p14="http://schemas.microsoft.com/office/powerpoint/2010/main" val="2801520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900659B7-564D-9349-8D0D-786A5D378932}"/>
              </a:ext>
            </a:extLst>
          </p:cNvPr>
          <p:cNvGraphicFramePr>
            <a:graphicFrameLocks noGrp="1"/>
          </p:cNvGraphicFramePr>
          <p:nvPr/>
        </p:nvGraphicFramePr>
        <p:xfrm>
          <a:off x="1082475" y="1161099"/>
          <a:ext cx="10657580" cy="5434142"/>
        </p:xfrm>
        <a:graphic>
          <a:graphicData uri="http://schemas.openxmlformats.org/drawingml/2006/table">
            <a:tbl>
              <a:tblPr firstRow="1" bandRow="1">
                <a:tableStyleId>{7CDF2790-924F-44AE-BE9C-BEE4A985D465}</a:tableStyleId>
              </a:tblPr>
              <a:tblGrid>
                <a:gridCol w="2131516">
                  <a:extLst>
                    <a:ext uri="{9D8B030D-6E8A-4147-A177-3AD203B41FA5}">
                      <a16:colId xmlns:a16="http://schemas.microsoft.com/office/drawing/2014/main" val="3648325060"/>
                    </a:ext>
                  </a:extLst>
                </a:gridCol>
                <a:gridCol w="2131516">
                  <a:extLst>
                    <a:ext uri="{9D8B030D-6E8A-4147-A177-3AD203B41FA5}">
                      <a16:colId xmlns:a16="http://schemas.microsoft.com/office/drawing/2014/main" val="3346019527"/>
                    </a:ext>
                  </a:extLst>
                </a:gridCol>
                <a:gridCol w="2131516">
                  <a:extLst>
                    <a:ext uri="{9D8B030D-6E8A-4147-A177-3AD203B41FA5}">
                      <a16:colId xmlns:a16="http://schemas.microsoft.com/office/drawing/2014/main" val="1633017625"/>
                    </a:ext>
                  </a:extLst>
                </a:gridCol>
                <a:gridCol w="2034839">
                  <a:extLst>
                    <a:ext uri="{9D8B030D-6E8A-4147-A177-3AD203B41FA5}">
                      <a16:colId xmlns:a16="http://schemas.microsoft.com/office/drawing/2014/main" val="3456101801"/>
                    </a:ext>
                  </a:extLst>
                </a:gridCol>
                <a:gridCol w="2228193">
                  <a:extLst>
                    <a:ext uri="{9D8B030D-6E8A-4147-A177-3AD203B41FA5}">
                      <a16:colId xmlns:a16="http://schemas.microsoft.com/office/drawing/2014/main" val="3159565914"/>
                    </a:ext>
                  </a:extLst>
                </a:gridCol>
              </a:tblGrid>
              <a:tr h="2538542">
                <a:tc>
                  <a:txBody>
                    <a:bodyPr/>
                    <a:lstStyle/>
                    <a:p>
                      <a:pPr algn="ctr"/>
                      <a:endParaRPr 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err="1"/>
                        <a:t>www.keepconnected.info</a:t>
                      </a:r>
                      <a:endParaRPr lang="en-US" sz="1400" dirty="0"/>
                    </a:p>
                    <a:p>
                      <a:pPr algn="ctr"/>
                      <a:endParaRPr lang="en-US" sz="600" dirty="0"/>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0447034"/>
                  </a:ext>
                </a:extLst>
              </a:tr>
              <a:tr h="2541023">
                <a:tc>
                  <a:txBody>
                    <a:bodyPr/>
                    <a:lstStyle/>
                    <a:p>
                      <a:pPr algn="ctr"/>
                      <a:r>
                        <a:rPr lang="en-US" dirty="0"/>
                        <a:t>A Guide for Your Week</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Keep Connected Pledge and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Express Care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Share Power</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dirty="0"/>
                        <a:t>Discussion Starters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dirty="0"/>
                        <a:t>Highs &amp; Lows</a:t>
                      </a:r>
                    </a:p>
                    <a:p>
                      <a:pPr marL="0" algn="ctr">
                        <a:spcBef>
                          <a:spcPts val="1600"/>
                        </a:spcBef>
                      </a:pPr>
                      <a:r>
                        <a:rPr lang="en-US" dirty="0"/>
                        <a:t>Yes, And . . .</a:t>
                      </a:r>
                    </a:p>
                    <a:p>
                      <a:pPr marL="0" algn="ctr">
                        <a:spcBef>
                          <a:spcPts val="1600"/>
                        </a:spcBef>
                      </a:pPr>
                      <a:r>
                        <a:rPr lang="en-US" dirty="0"/>
                        <a:t>Expressing Care During Shared </a:t>
                      </a:r>
                      <a:r>
                        <a:rPr lang="en-US" dirty="0">
                          <a:solidFill>
                            <a:srgbClr val="FF0000"/>
                          </a:solidFill>
                        </a:rPr>
                        <a:t>Family Meals</a:t>
                      </a:r>
                    </a:p>
                    <a:p>
                      <a:pPr marL="0" algn="ctr">
                        <a:spcBef>
                          <a:spcPts val="1600"/>
                        </a:spcBef>
                      </a:pPr>
                      <a:r>
                        <a:rPr lang="en-US" dirty="0"/>
                        <a:t>Practicing </a:t>
                      </a:r>
                      <a:r>
                        <a:rPr lang="en-US" dirty="0">
                          <a:solidFill>
                            <a:srgbClr val="FF0000"/>
                          </a:solidFill>
                        </a:rPr>
                        <a:t>Negotiating</a:t>
                      </a:r>
                      <a:r>
                        <a:rPr lang="en-US" dirty="0"/>
                        <a:t> Together</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dirty="0"/>
                        <a:t>Explore Online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67854963"/>
                  </a:ext>
                </a:extLst>
              </a:tr>
            </a:tbl>
          </a:graphicData>
        </a:graphic>
      </p:graphicFrame>
      <p:pic>
        <p:nvPicPr>
          <p:cNvPr id="11" name="Picture 10">
            <a:extLst>
              <a:ext uri="{FF2B5EF4-FFF2-40B4-BE49-F238E27FC236}">
                <a16:creationId xmlns:a16="http://schemas.microsoft.com/office/drawing/2014/main" id="{C8BC7B5C-B837-BB46-A1AC-2151A78E724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430415" y="1156501"/>
            <a:ext cx="1572849" cy="2293518"/>
          </a:xfrm>
          <a:prstGeom prst="rect">
            <a:avLst/>
          </a:prstGeom>
        </p:spPr>
      </p:pic>
      <p:sp>
        <p:nvSpPr>
          <p:cNvPr id="7" name="Title 6">
            <a:extLst>
              <a:ext uri="{FF2B5EF4-FFF2-40B4-BE49-F238E27FC236}">
                <a16:creationId xmlns:a16="http://schemas.microsoft.com/office/drawing/2014/main" id="{7AFFF42D-92ED-D247-AB1A-95102B6BAC6C}"/>
              </a:ext>
            </a:extLst>
          </p:cNvPr>
          <p:cNvSpPr>
            <a:spLocks noGrp="1"/>
          </p:cNvSpPr>
          <p:nvPr>
            <p:ph type="title"/>
          </p:nvPr>
        </p:nvSpPr>
        <p:spPr>
          <a:xfrm>
            <a:off x="1082475" y="189985"/>
            <a:ext cx="10453687" cy="623329"/>
          </a:xfrm>
        </p:spPr>
        <p:txBody>
          <a:bodyPr/>
          <a:lstStyle/>
          <a:p>
            <a:r>
              <a:rPr lang="en-US" dirty="0"/>
              <a:t>Check In on Last Session’s Follow-Up Activities</a:t>
            </a:r>
          </a:p>
        </p:txBody>
      </p:sp>
      <p:pic>
        <p:nvPicPr>
          <p:cNvPr id="15" name="Picture 14">
            <a:extLst>
              <a:ext uri="{FF2B5EF4-FFF2-40B4-BE49-F238E27FC236}">
                <a16:creationId xmlns:a16="http://schemas.microsoft.com/office/drawing/2014/main" id="{D27502EB-B3E1-A14A-9292-69EB698E7D2E}"/>
              </a:ext>
            </a:extLst>
          </p:cNvPr>
          <p:cNvPicPr>
            <a:picLocks noChangeAspect="1"/>
          </p:cNvPicPr>
          <p:nvPr/>
        </p:nvPicPr>
        <p:blipFill>
          <a:blip r:embed="rId3"/>
          <a:stretch>
            <a:fillRect/>
          </a:stretch>
        </p:blipFill>
        <p:spPr>
          <a:xfrm>
            <a:off x="5707765" y="1408425"/>
            <a:ext cx="1448966" cy="1992328"/>
          </a:xfrm>
          <a:prstGeom prst="rect">
            <a:avLst/>
          </a:prstGeom>
        </p:spPr>
      </p:pic>
      <p:pic>
        <p:nvPicPr>
          <p:cNvPr id="17" name="Picture 16">
            <a:extLst>
              <a:ext uri="{FF2B5EF4-FFF2-40B4-BE49-F238E27FC236}">
                <a16:creationId xmlns:a16="http://schemas.microsoft.com/office/drawing/2014/main" id="{02D32193-C9A1-E942-81C6-70C58633890D}"/>
              </a:ext>
            </a:extLst>
          </p:cNvPr>
          <p:cNvPicPr>
            <a:picLocks noChangeAspect="1"/>
          </p:cNvPicPr>
          <p:nvPr/>
        </p:nvPicPr>
        <p:blipFill>
          <a:blip r:embed="rId4"/>
          <a:stretch>
            <a:fillRect/>
          </a:stretch>
        </p:blipFill>
        <p:spPr>
          <a:xfrm>
            <a:off x="7673969" y="1326784"/>
            <a:ext cx="1562362" cy="1952953"/>
          </a:xfrm>
          <a:prstGeom prst="rect">
            <a:avLst/>
          </a:prstGeom>
        </p:spPr>
      </p:pic>
      <p:pic>
        <p:nvPicPr>
          <p:cNvPr id="19" name="Picture 18">
            <a:extLst>
              <a:ext uri="{FF2B5EF4-FFF2-40B4-BE49-F238E27FC236}">
                <a16:creationId xmlns:a16="http://schemas.microsoft.com/office/drawing/2014/main" id="{B1A6DA9E-8C3B-7444-9ECA-AA22FA367726}"/>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9680796" y="1254918"/>
            <a:ext cx="1853762" cy="1936919"/>
          </a:xfrm>
          <a:prstGeom prst="rect">
            <a:avLst/>
          </a:prstGeom>
        </p:spPr>
      </p:pic>
      <p:pic>
        <p:nvPicPr>
          <p:cNvPr id="21" name="Picture 20">
            <a:extLst>
              <a:ext uri="{FF2B5EF4-FFF2-40B4-BE49-F238E27FC236}">
                <a16:creationId xmlns:a16="http://schemas.microsoft.com/office/drawing/2014/main" id="{677C43C1-7B73-3948-9697-D162D04918A8}"/>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351204" y="1334800"/>
            <a:ext cx="1853762" cy="1936919"/>
          </a:xfrm>
          <a:prstGeom prst="rect">
            <a:avLst/>
          </a:prstGeom>
        </p:spPr>
      </p:pic>
    </p:spTree>
    <p:extLst>
      <p:ext uri="{BB962C8B-B14F-4D97-AF65-F5344CB8AC3E}">
        <p14:creationId xmlns:p14="http://schemas.microsoft.com/office/powerpoint/2010/main" val="783455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900659B7-564D-9349-8D0D-786A5D378932}"/>
              </a:ext>
            </a:extLst>
          </p:cNvPr>
          <p:cNvGraphicFramePr>
            <a:graphicFrameLocks noGrp="1"/>
          </p:cNvGraphicFramePr>
          <p:nvPr>
            <p:extLst>
              <p:ext uri="{D42A27DB-BD31-4B8C-83A1-F6EECF244321}">
                <p14:modId xmlns:p14="http://schemas.microsoft.com/office/powerpoint/2010/main" val="2337569415"/>
              </p:ext>
            </p:extLst>
          </p:nvPr>
        </p:nvGraphicFramePr>
        <p:xfrm>
          <a:off x="1082475" y="1161099"/>
          <a:ext cx="10657580" cy="5921822"/>
        </p:xfrm>
        <a:graphic>
          <a:graphicData uri="http://schemas.openxmlformats.org/drawingml/2006/table">
            <a:tbl>
              <a:tblPr firstRow="1" bandRow="1">
                <a:tableStyleId>{7CDF2790-924F-44AE-BE9C-BEE4A985D465}</a:tableStyleId>
              </a:tblPr>
              <a:tblGrid>
                <a:gridCol w="2131516">
                  <a:extLst>
                    <a:ext uri="{9D8B030D-6E8A-4147-A177-3AD203B41FA5}">
                      <a16:colId xmlns:a16="http://schemas.microsoft.com/office/drawing/2014/main" val="3648325060"/>
                    </a:ext>
                  </a:extLst>
                </a:gridCol>
                <a:gridCol w="2131516">
                  <a:extLst>
                    <a:ext uri="{9D8B030D-6E8A-4147-A177-3AD203B41FA5}">
                      <a16:colId xmlns:a16="http://schemas.microsoft.com/office/drawing/2014/main" val="3346019527"/>
                    </a:ext>
                  </a:extLst>
                </a:gridCol>
                <a:gridCol w="2131516">
                  <a:extLst>
                    <a:ext uri="{9D8B030D-6E8A-4147-A177-3AD203B41FA5}">
                      <a16:colId xmlns:a16="http://schemas.microsoft.com/office/drawing/2014/main" val="1633017625"/>
                    </a:ext>
                  </a:extLst>
                </a:gridCol>
                <a:gridCol w="2034839">
                  <a:extLst>
                    <a:ext uri="{9D8B030D-6E8A-4147-A177-3AD203B41FA5}">
                      <a16:colId xmlns:a16="http://schemas.microsoft.com/office/drawing/2014/main" val="3456101801"/>
                    </a:ext>
                  </a:extLst>
                </a:gridCol>
                <a:gridCol w="2228193">
                  <a:extLst>
                    <a:ext uri="{9D8B030D-6E8A-4147-A177-3AD203B41FA5}">
                      <a16:colId xmlns:a16="http://schemas.microsoft.com/office/drawing/2014/main" val="3159565914"/>
                    </a:ext>
                  </a:extLst>
                </a:gridCol>
              </a:tblGrid>
              <a:tr h="2538542">
                <a:tc>
                  <a:txBody>
                    <a:bodyPr/>
                    <a:lstStyle/>
                    <a:p>
                      <a:pPr algn="ctr"/>
                      <a:endParaRPr 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err="1"/>
                        <a:t>www.KeepConnected.info</a:t>
                      </a:r>
                      <a:endParaRPr lang="en-US" sz="1400" dirty="0"/>
                    </a:p>
                    <a:p>
                      <a:pPr algn="ctr"/>
                      <a:endParaRPr lang="en-US" sz="600" dirty="0"/>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0447034"/>
                  </a:ext>
                </a:extLst>
              </a:tr>
              <a:tr h="2541023">
                <a:tc>
                  <a:txBody>
                    <a:bodyPr/>
                    <a:lstStyle/>
                    <a:p>
                      <a:pPr algn="ctr"/>
                      <a:r>
                        <a:rPr lang="en-US" dirty="0"/>
                        <a:t>A Guide for Your Week</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FINAL</a:t>
                      </a:r>
                      <a:br>
                        <a:rPr lang="en-US" dirty="0"/>
                      </a:br>
                      <a:r>
                        <a:rPr lang="en-US" dirty="0"/>
                        <a:t>Keep Connected Pledge and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Challenge Growth</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dirty="0"/>
                        <a:t>Provide Support</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b="1" dirty="0">
                          <a:solidFill>
                            <a:srgbClr val="FF0000"/>
                          </a:solidFill>
                        </a:rPr>
                        <a:t>plus</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dirty="0"/>
                        <a:t>Expand Possibilities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dirty="0"/>
                        <a:t>Discussion Starters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800" kern="1200" dirty="0">
                          <a:solidFill>
                            <a:srgbClr val="000000"/>
                          </a:solidFill>
                          <a:effectLst/>
                          <a:latin typeface="Arial"/>
                          <a:ea typeface="Arial"/>
                          <a:cs typeface="Arial"/>
                        </a:rPr>
                        <a:t>Feedback That Motivates Growth</a:t>
                      </a:r>
                    </a:p>
                    <a:p>
                      <a:pPr algn="ctr"/>
                      <a:endParaRPr lang="en-US" sz="1800" kern="1200" dirty="0">
                        <a:solidFill>
                          <a:srgbClr val="000000"/>
                        </a:solidFill>
                        <a:effectLst/>
                        <a:latin typeface="Arial"/>
                        <a:ea typeface="Arial"/>
                        <a:cs typeface="Arial"/>
                      </a:endParaRPr>
                    </a:p>
                    <a:p>
                      <a:pPr algn="ctr"/>
                      <a:r>
                        <a:rPr lang="en-US" sz="1800" kern="1200" dirty="0">
                          <a:solidFill>
                            <a:srgbClr val="000000"/>
                          </a:solidFill>
                          <a:effectLst/>
                          <a:latin typeface="Arial"/>
                          <a:ea typeface="Arial"/>
                          <a:cs typeface="Arial"/>
                        </a:rPr>
                        <a:t>How Do You Think About Failures &amp; Setbacks?</a:t>
                      </a:r>
                    </a:p>
                    <a:p>
                      <a:pPr algn="ctr"/>
                      <a:endParaRPr lang="en-US" sz="1800" kern="1200" dirty="0">
                        <a:solidFill>
                          <a:srgbClr val="000000"/>
                        </a:solidFill>
                        <a:effectLst/>
                        <a:latin typeface="Arial"/>
                        <a:ea typeface="Arial"/>
                        <a:cs typeface="Arial"/>
                      </a:endParaRPr>
                    </a:p>
                    <a:p>
                      <a:pPr algn="ctr"/>
                      <a:r>
                        <a:rPr lang="en-US" sz="1800" kern="1200" dirty="0">
                          <a:solidFill>
                            <a:srgbClr val="000000"/>
                          </a:solidFill>
                          <a:effectLst/>
                          <a:latin typeface="Arial"/>
                          <a:ea typeface="Arial"/>
                          <a:cs typeface="Arial"/>
                        </a:rPr>
                        <a:t>Set Up Your Lifelines Beyond the Family</a:t>
                      </a:r>
                      <a:endParaRPr lang="en-US" sz="1800" kern="1200" dirty="0">
                        <a:solidFill>
                          <a:srgbClr val="000000"/>
                        </a:solidFill>
                        <a:effectLst/>
                        <a:latin typeface="Arial"/>
                        <a:cs typeface="Arial"/>
                      </a:endParaRPr>
                    </a:p>
                    <a:p>
                      <a:pPr algn="ct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dirty="0"/>
                        <a:t>Explore Online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67854963"/>
                  </a:ext>
                </a:extLst>
              </a:tr>
            </a:tbl>
          </a:graphicData>
        </a:graphic>
      </p:graphicFrame>
      <p:pic>
        <p:nvPicPr>
          <p:cNvPr id="11" name="Picture 10">
            <a:extLst>
              <a:ext uri="{FF2B5EF4-FFF2-40B4-BE49-F238E27FC236}">
                <a16:creationId xmlns:a16="http://schemas.microsoft.com/office/drawing/2014/main" id="{C8BC7B5C-B837-BB46-A1AC-2151A78E724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430415" y="1156501"/>
            <a:ext cx="1572849" cy="2293518"/>
          </a:xfrm>
          <a:prstGeom prst="rect">
            <a:avLst/>
          </a:prstGeom>
        </p:spPr>
      </p:pic>
      <p:sp>
        <p:nvSpPr>
          <p:cNvPr id="7" name="Title 6">
            <a:extLst>
              <a:ext uri="{FF2B5EF4-FFF2-40B4-BE49-F238E27FC236}">
                <a16:creationId xmlns:a16="http://schemas.microsoft.com/office/drawing/2014/main" id="{7AFFF42D-92ED-D247-AB1A-95102B6BAC6C}"/>
              </a:ext>
            </a:extLst>
          </p:cNvPr>
          <p:cNvSpPr>
            <a:spLocks noGrp="1"/>
          </p:cNvSpPr>
          <p:nvPr>
            <p:ph type="title"/>
          </p:nvPr>
        </p:nvSpPr>
        <p:spPr>
          <a:xfrm>
            <a:off x="1082475" y="189985"/>
            <a:ext cx="10453687" cy="623329"/>
          </a:xfrm>
        </p:spPr>
        <p:txBody>
          <a:bodyPr/>
          <a:lstStyle/>
          <a:p>
            <a:r>
              <a:rPr lang="en-US" dirty="0"/>
              <a:t>Planning Activities to Follow Up from This Session</a:t>
            </a:r>
          </a:p>
        </p:txBody>
      </p:sp>
      <p:pic>
        <p:nvPicPr>
          <p:cNvPr id="15" name="Picture 14">
            <a:extLst>
              <a:ext uri="{FF2B5EF4-FFF2-40B4-BE49-F238E27FC236}">
                <a16:creationId xmlns:a16="http://schemas.microsoft.com/office/drawing/2014/main" id="{D27502EB-B3E1-A14A-9292-69EB698E7D2E}"/>
              </a:ext>
            </a:extLst>
          </p:cNvPr>
          <p:cNvPicPr>
            <a:picLocks noChangeAspect="1"/>
          </p:cNvPicPr>
          <p:nvPr/>
        </p:nvPicPr>
        <p:blipFill>
          <a:blip r:embed="rId3"/>
          <a:stretch>
            <a:fillRect/>
          </a:stretch>
        </p:blipFill>
        <p:spPr>
          <a:xfrm>
            <a:off x="5707765" y="1408425"/>
            <a:ext cx="1448966" cy="1992328"/>
          </a:xfrm>
          <a:prstGeom prst="rect">
            <a:avLst/>
          </a:prstGeom>
        </p:spPr>
      </p:pic>
      <p:pic>
        <p:nvPicPr>
          <p:cNvPr id="17" name="Picture 16">
            <a:extLst>
              <a:ext uri="{FF2B5EF4-FFF2-40B4-BE49-F238E27FC236}">
                <a16:creationId xmlns:a16="http://schemas.microsoft.com/office/drawing/2014/main" id="{02D32193-C9A1-E942-81C6-70C58633890D}"/>
              </a:ext>
            </a:extLst>
          </p:cNvPr>
          <p:cNvPicPr>
            <a:picLocks noChangeAspect="1"/>
          </p:cNvPicPr>
          <p:nvPr/>
        </p:nvPicPr>
        <p:blipFill>
          <a:blip r:embed="rId4"/>
          <a:stretch>
            <a:fillRect/>
          </a:stretch>
        </p:blipFill>
        <p:spPr>
          <a:xfrm>
            <a:off x="7673969" y="1326784"/>
            <a:ext cx="1562362" cy="1952953"/>
          </a:xfrm>
          <a:prstGeom prst="rect">
            <a:avLst/>
          </a:prstGeom>
        </p:spPr>
      </p:pic>
      <p:pic>
        <p:nvPicPr>
          <p:cNvPr id="19" name="Picture 18">
            <a:extLst>
              <a:ext uri="{FF2B5EF4-FFF2-40B4-BE49-F238E27FC236}">
                <a16:creationId xmlns:a16="http://schemas.microsoft.com/office/drawing/2014/main" id="{B1A6DA9E-8C3B-7444-9ECA-AA22FA367726}"/>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9680796" y="1254918"/>
            <a:ext cx="1853762" cy="1936919"/>
          </a:xfrm>
          <a:prstGeom prst="rect">
            <a:avLst/>
          </a:prstGeom>
        </p:spPr>
      </p:pic>
      <p:pic>
        <p:nvPicPr>
          <p:cNvPr id="21" name="Picture 20">
            <a:extLst>
              <a:ext uri="{FF2B5EF4-FFF2-40B4-BE49-F238E27FC236}">
                <a16:creationId xmlns:a16="http://schemas.microsoft.com/office/drawing/2014/main" id="{677C43C1-7B73-3948-9697-D162D04918A8}"/>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351204" y="1334800"/>
            <a:ext cx="1853762" cy="1936919"/>
          </a:xfrm>
          <a:prstGeom prst="rect">
            <a:avLst/>
          </a:prstGeom>
        </p:spPr>
      </p:pic>
    </p:spTree>
    <p:extLst>
      <p:ext uri="{BB962C8B-B14F-4D97-AF65-F5344CB8AC3E}">
        <p14:creationId xmlns:p14="http://schemas.microsoft.com/office/powerpoint/2010/main" val="4173819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605B3-D318-8A4F-9984-C778C524D7E9}"/>
              </a:ext>
            </a:extLst>
          </p:cNvPr>
          <p:cNvSpPr>
            <a:spLocks noGrp="1"/>
          </p:cNvSpPr>
          <p:nvPr>
            <p:ph type="title"/>
          </p:nvPr>
        </p:nvSpPr>
        <p:spPr/>
        <p:txBody>
          <a:bodyPr/>
          <a:lstStyle/>
          <a:p>
            <a:r>
              <a:rPr lang="en-US" dirty="0"/>
              <a:t>Next Time</a:t>
            </a:r>
          </a:p>
        </p:txBody>
      </p:sp>
      <p:sp>
        <p:nvSpPr>
          <p:cNvPr id="3" name="Content Placeholder 2">
            <a:extLst>
              <a:ext uri="{FF2B5EF4-FFF2-40B4-BE49-F238E27FC236}">
                <a16:creationId xmlns:a16="http://schemas.microsoft.com/office/drawing/2014/main" id="{B63D4E46-6D86-3049-99A3-97BBAAB77A1E}"/>
              </a:ext>
            </a:extLst>
          </p:cNvPr>
          <p:cNvSpPr>
            <a:spLocks noGrp="1"/>
          </p:cNvSpPr>
          <p:nvPr>
            <p:ph sz="quarter" idx="13"/>
          </p:nvPr>
        </p:nvSpPr>
        <p:spPr>
          <a:xfrm>
            <a:off x="869156" y="1195551"/>
            <a:ext cx="10453688" cy="1752326"/>
          </a:xfrm>
        </p:spPr>
        <p:txBody>
          <a:bodyPr>
            <a:normAutofit/>
          </a:bodyPr>
          <a:lstStyle/>
          <a:p>
            <a:pPr marL="0" indent="0" algn="ctr">
              <a:buNone/>
            </a:pPr>
            <a:r>
              <a:rPr lang="en-US" sz="3600" b="1" dirty="0"/>
              <a:t>New Possibilities for Our Family</a:t>
            </a:r>
            <a:br>
              <a:rPr lang="en-US" sz="3600" b="1" dirty="0"/>
            </a:br>
            <a:r>
              <a:rPr lang="en-US" sz="3600" b="1" dirty="0"/>
              <a:t>and the Future</a:t>
            </a:r>
          </a:p>
        </p:txBody>
      </p:sp>
      <p:sp>
        <p:nvSpPr>
          <p:cNvPr id="9" name="TextBox 8">
            <a:extLst>
              <a:ext uri="{FF2B5EF4-FFF2-40B4-BE49-F238E27FC236}">
                <a16:creationId xmlns:a16="http://schemas.microsoft.com/office/drawing/2014/main" id="{AFB685FB-8E72-7C4E-BFE2-DB21FD0B251D}"/>
              </a:ext>
            </a:extLst>
          </p:cNvPr>
          <p:cNvSpPr txBox="1"/>
          <p:nvPr/>
        </p:nvSpPr>
        <p:spPr>
          <a:xfrm>
            <a:off x="5050221" y="4804880"/>
            <a:ext cx="2091558" cy="646331"/>
          </a:xfrm>
          <a:prstGeom prst="rect">
            <a:avLst/>
          </a:prstGeom>
          <a:noFill/>
        </p:spPr>
        <p:txBody>
          <a:bodyPr wrap="square" rtlCol="0">
            <a:spAutoFit/>
          </a:bodyPr>
          <a:lstStyle/>
          <a:p>
            <a:pPr algn="ctr"/>
            <a:r>
              <a:rPr lang="en-US" sz="1800" dirty="0"/>
              <a:t>EXPAND POSSIBILITIES</a:t>
            </a:r>
          </a:p>
        </p:txBody>
      </p:sp>
      <p:sp>
        <p:nvSpPr>
          <p:cNvPr id="12" name="Rectangle 11">
            <a:extLst>
              <a:ext uri="{FF2B5EF4-FFF2-40B4-BE49-F238E27FC236}">
                <a16:creationId xmlns:a16="http://schemas.microsoft.com/office/drawing/2014/main" id="{1AF92C52-CDC6-954E-9D02-3F95E8C89AD2}"/>
              </a:ext>
            </a:extLst>
          </p:cNvPr>
          <p:cNvSpPr/>
          <p:nvPr/>
        </p:nvSpPr>
        <p:spPr>
          <a:xfrm>
            <a:off x="2460660" y="5451231"/>
            <a:ext cx="7262648" cy="1280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solidFill>
                  <a:srgbClr val="FF0000"/>
                </a:solidFill>
              </a:rPr>
              <a:t>Add information about your next session here.</a:t>
            </a:r>
          </a:p>
          <a:p>
            <a:pPr algn="ctr">
              <a:lnSpc>
                <a:spcPct val="120000"/>
              </a:lnSpc>
            </a:pPr>
            <a:r>
              <a:rPr lang="en-US" sz="2000" dirty="0">
                <a:solidFill>
                  <a:srgbClr val="FF0000"/>
                </a:solidFill>
              </a:rPr>
              <a:t>Or delete this box.</a:t>
            </a:r>
          </a:p>
        </p:txBody>
      </p:sp>
      <p:pic>
        <p:nvPicPr>
          <p:cNvPr id="6" name="Picture 5">
            <a:extLst>
              <a:ext uri="{FF2B5EF4-FFF2-40B4-BE49-F238E27FC236}">
                <a16:creationId xmlns:a16="http://schemas.microsoft.com/office/drawing/2014/main" id="{EF799D9C-772A-6F46-BA86-27DB2E2AC51E}"/>
              </a:ext>
            </a:extLst>
          </p:cNvPr>
          <p:cNvPicPr>
            <a:picLocks noChangeAspect="1"/>
          </p:cNvPicPr>
          <p:nvPr/>
        </p:nvPicPr>
        <p:blipFill>
          <a:blip r:embed="rId3"/>
          <a:stretch>
            <a:fillRect/>
          </a:stretch>
        </p:blipFill>
        <p:spPr>
          <a:xfrm>
            <a:off x="4491784" y="2053120"/>
            <a:ext cx="3200400" cy="3200400"/>
          </a:xfrm>
          <a:prstGeom prst="rect">
            <a:avLst/>
          </a:prstGeom>
        </p:spPr>
      </p:pic>
    </p:spTree>
    <p:extLst>
      <p:ext uri="{BB962C8B-B14F-4D97-AF65-F5344CB8AC3E}">
        <p14:creationId xmlns:p14="http://schemas.microsoft.com/office/powerpoint/2010/main" val="2967268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2444FA-70A1-F146-9FF7-5669C05C8288}"/>
              </a:ext>
            </a:extLst>
          </p:cNvPr>
          <p:cNvSpPr>
            <a:spLocks noGrp="1"/>
          </p:cNvSpPr>
          <p:nvPr>
            <p:ph type="sldNum" sz="quarter" idx="12"/>
          </p:nvPr>
        </p:nvSpPr>
        <p:spPr/>
        <p:txBody>
          <a:bodyPr/>
          <a:lstStyle/>
          <a:p>
            <a:fld id="{511C3435-5B76-6D45-886D-F72BCEC2812A}" type="slidenum">
              <a:rPr lang="en-US" smtClean="0"/>
              <a:t>29</a:t>
            </a:fld>
            <a:endParaRPr lang="en-US" dirty="0"/>
          </a:p>
        </p:txBody>
      </p:sp>
      <p:pic>
        <p:nvPicPr>
          <p:cNvPr id="4" name="Picture 3">
            <a:extLst>
              <a:ext uri="{FF2B5EF4-FFF2-40B4-BE49-F238E27FC236}">
                <a16:creationId xmlns:a16="http://schemas.microsoft.com/office/drawing/2014/main" id="{27871FED-429B-B844-BFF9-18EC959F9E46}"/>
              </a:ext>
            </a:extLst>
          </p:cNvPr>
          <p:cNvPicPr>
            <a:picLocks noChangeAspect="1"/>
          </p:cNvPicPr>
          <p:nvPr/>
        </p:nvPicPr>
        <p:blipFill>
          <a:blip r:embed="rId3"/>
          <a:stretch>
            <a:fillRect/>
          </a:stretch>
        </p:blipFill>
        <p:spPr>
          <a:xfrm>
            <a:off x="3920330" y="1569907"/>
            <a:ext cx="4808539" cy="3718185"/>
          </a:xfrm>
          <a:prstGeom prst="rect">
            <a:avLst/>
          </a:prstGeom>
        </p:spPr>
      </p:pic>
      <p:sp>
        <p:nvSpPr>
          <p:cNvPr id="8" name="TextBox 7">
            <a:extLst>
              <a:ext uri="{FF2B5EF4-FFF2-40B4-BE49-F238E27FC236}">
                <a16:creationId xmlns:a16="http://schemas.microsoft.com/office/drawing/2014/main" id="{1A0AEE89-7627-7D48-92C4-149F300B2679}"/>
              </a:ext>
            </a:extLst>
          </p:cNvPr>
          <p:cNvSpPr txBox="1"/>
          <p:nvPr/>
        </p:nvSpPr>
        <p:spPr>
          <a:xfrm>
            <a:off x="1452798" y="5525912"/>
            <a:ext cx="10343212" cy="954107"/>
          </a:xfrm>
          <a:prstGeom prst="rect">
            <a:avLst/>
          </a:prstGeom>
          <a:noFill/>
        </p:spPr>
        <p:txBody>
          <a:bodyPr wrap="square" rtlCol="0">
            <a:spAutoFit/>
          </a:bodyPr>
          <a:lstStyle/>
          <a:p>
            <a:r>
              <a:rPr lang="en-US" dirty="0"/>
              <a:t>Keep Connected Online is a resource developed by Search Institute, a non-profit organization that partners with schools, youth programs, community coalitions, and other organizations to conduct and apply research that promotes positive youth development and advances equity. Copyright © 2021. It may be used only by facilitators who have been trained by Search Institute. For more information, visit www.KeepConnected.info/family-engagement-programs/</a:t>
            </a:r>
          </a:p>
        </p:txBody>
      </p:sp>
    </p:spTree>
    <p:extLst>
      <p:ext uri="{BB962C8B-B14F-4D97-AF65-F5344CB8AC3E}">
        <p14:creationId xmlns:p14="http://schemas.microsoft.com/office/powerpoint/2010/main" val="66167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28D9969-F6BE-3A44-A9EE-0A260523A1C1}"/>
              </a:ext>
            </a:extLst>
          </p:cNvPr>
          <p:cNvPicPr>
            <a:picLocks noChangeAspect="1"/>
          </p:cNvPicPr>
          <p:nvPr/>
        </p:nvPicPr>
        <p:blipFill>
          <a:blip r:embed="rId2"/>
          <a:stretch>
            <a:fillRect/>
          </a:stretch>
        </p:blipFill>
        <p:spPr>
          <a:xfrm>
            <a:off x="2470701" y="1281005"/>
            <a:ext cx="3214775" cy="3214775"/>
          </a:xfrm>
          <a:prstGeom prst="rect">
            <a:avLst/>
          </a:prstGeom>
        </p:spPr>
      </p:pic>
      <p:sp>
        <p:nvSpPr>
          <p:cNvPr id="2" name="Title 1">
            <a:extLst>
              <a:ext uri="{FF2B5EF4-FFF2-40B4-BE49-F238E27FC236}">
                <a16:creationId xmlns:a16="http://schemas.microsoft.com/office/drawing/2014/main" id="{6A458F8A-F1B0-4E4A-86EF-A5BF5D0FDBBC}"/>
              </a:ext>
            </a:extLst>
          </p:cNvPr>
          <p:cNvSpPr>
            <a:spLocks noGrp="1"/>
          </p:cNvSpPr>
          <p:nvPr>
            <p:ph type="ctrTitle"/>
          </p:nvPr>
        </p:nvSpPr>
        <p:spPr>
          <a:xfrm>
            <a:off x="5361708" y="1831032"/>
            <a:ext cx="6567056" cy="2387600"/>
          </a:xfrm>
        </p:spPr>
        <p:txBody>
          <a:bodyPr>
            <a:normAutofit fontScale="90000"/>
          </a:bodyPr>
          <a:lstStyle/>
          <a:p>
            <a:pPr>
              <a:lnSpc>
                <a:spcPct val="110000"/>
              </a:lnSpc>
              <a:spcAft>
                <a:spcPts val="1800"/>
              </a:spcAft>
            </a:pPr>
            <a:r>
              <a:rPr lang="en-US" dirty="0"/>
              <a:t>In the Zone: Challenge and Support Growth</a:t>
            </a:r>
          </a:p>
        </p:txBody>
      </p:sp>
      <p:sp>
        <p:nvSpPr>
          <p:cNvPr id="4" name="TextBox 3">
            <a:extLst>
              <a:ext uri="{FF2B5EF4-FFF2-40B4-BE49-F238E27FC236}">
                <a16:creationId xmlns:a16="http://schemas.microsoft.com/office/drawing/2014/main" id="{3571CB43-0AE1-CB4B-B9E2-CB617BDDAB07}"/>
              </a:ext>
            </a:extLst>
          </p:cNvPr>
          <p:cNvSpPr txBox="1"/>
          <p:nvPr/>
        </p:nvSpPr>
        <p:spPr>
          <a:xfrm>
            <a:off x="5361708" y="1833264"/>
            <a:ext cx="3967753" cy="461665"/>
          </a:xfrm>
          <a:prstGeom prst="rect">
            <a:avLst/>
          </a:prstGeom>
          <a:noFill/>
        </p:spPr>
        <p:txBody>
          <a:bodyPr wrap="none" rtlCol="0">
            <a:spAutoFit/>
          </a:bodyPr>
          <a:lstStyle/>
          <a:p>
            <a:r>
              <a:rPr lang="en-US" sz="2400" dirty="0"/>
              <a:t>Session 3: Parenting Adults</a:t>
            </a:r>
          </a:p>
        </p:txBody>
      </p:sp>
      <p:sp>
        <p:nvSpPr>
          <p:cNvPr id="11" name="TextBox 10">
            <a:extLst>
              <a:ext uri="{FF2B5EF4-FFF2-40B4-BE49-F238E27FC236}">
                <a16:creationId xmlns:a16="http://schemas.microsoft.com/office/drawing/2014/main" id="{A5FF2109-D6AF-6545-8EE1-E31E44006209}"/>
              </a:ext>
            </a:extLst>
          </p:cNvPr>
          <p:cNvSpPr txBox="1"/>
          <p:nvPr/>
        </p:nvSpPr>
        <p:spPr>
          <a:xfrm>
            <a:off x="732019" y="3962400"/>
            <a:ext cx="1582484" cy="646331"/>
          </a:xfrm>
          <a:prstGeom prst="rect">
            <a:avLst/>
          </a:prstGeom>
          <a:noFill/>
        </p:spPr>
        <p:txBody>
          <a:bodyPr wrap="none" rtlCol="0">
            <a:spAutoFit/>
          </a:bodyPr>
          <a:lstStyle/>
          <a:p>
            <a:pPr algn="ctr"/>
            <a:r>
              <a:rPr lang="en-US" sz="1800" dirty="0"/>
              <a:t>CHALLENGE</a:t>
            </a:r>
            <a:br>
              <a:rPr lang="en-US" sz="1800" dirty="0"/>
            </a:br>
            <a:r>
              <a:rPr lang="en-US" sz="1800" dirty="0"/>
              <a:t>GROWTH</a:t>
            </a:r>
          </a:p>
        </p:txBody>
      </p:sp>
      <p:sp>
        <p:nvSpPr>
          <p:cNvPr id="12" name="TextBox 11">
            <a:extLst>
              <a:ext uri="{FF2B5EF4-FFF2-40B4-BE49-F238E27FC236}">
                <a16:creationId xmlns:a16="http://schemas.microsoft.com/office/drawing/2014/main" id="{44D1F1A9-F164-0A4E-8636-7F5A2ADC5B7F}"/>
              </a:ext>
            </a:extLst>
          </p:cNvPr>
          <p:cNvSpPr txBox="1"/>
          <p:nvPr/>
        </p:nvSpPr>
        <p:spPr>
          <a:xfrm>
            <a:off x="3387810" y="3933044"/>
            <a:ext cx="1300356" cy="646331"/>
          </a:xfrm>
          <a:prstGeom prst="rect">
            <a:avLst/>
          </a:prstGeom>
          <a:noFill/>
        </p:spPr>
        <p:txBody>
          <a:bodyPr wrap="none" rtlCol="0">
            <a:spAutoFit/>
          </a:bodyPr>
          <a:lstStyle/>
          <a:p>
            <a:pPr algn="ctr"/>
            <a:r>
              <a:rPr lang="en-US" sz="1800" dirty="0"/>
              <a:t>PROVIDE</a:t>
            </a:r>
            <a:br>
              <a:rPr lang="en-US" sz="1800" dirty="0"/>
            </a:br>
            <a:r>
              <a:rPr lang="en-US" sz="1800" dirty="0"/>
              <a:t>SUPPORT</a:t>
            </a:r>
          </a:p>
        </p:txBody>
      </p:sp>
      <p:pic>
        <p:nvPicPr>
          <p:cNvPr id="16" name="Picture 15">
            <a:extLst>
              <a:ext uri="{FF2B5EF4-FFF2-40B4-BE49-F238E27FC236}">
                <a16:creationId xmlns:a16="http://schemas.microsoft.com/office/drawing/2014/main" id="{288893BB-0B53-BC4D-AAA9-E4970F8A1DCB}"/>
              </a:ext>
            </a:extLst>
          </p:cNvPr>
          <p:cNvPicPr>
            <a:picLocks noChangeAspect="1"/>
          </p:cNvPicPr>
          <p:nvPr/>
        </p:nvPicPr>
        <p:blipFill>
          <a:blip r:embed="rId3"/>
          <a:stretch>
            <a:fillRect/>
          </a:stretch>
        </p:blipFill>
        <p:spPr>
          <a:xfrm>
            <a:off x="-111680" y="1253451"/>
            <a:ext cx="3269882" cy="3269882"/>
          </a:xfrm>
          <a:prstGeom prst="rect">
            <a:avLst/>
          </a:prstGeom>
        </p:spPr>
      </p:pic>
    </p:spTree>
    <p:extLst>
      <p:ext uri="{BB962C8B-B14F-4D97-AF65-F5344CB8AC3E}">
        <p14:creationId xmlns:p14="http://schemas.microsoft.com/office/powerpoint/2010/main" val="26688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D5AC-DBCD-F54E-944D-4E3B86CD368F}"/>
              </a:ext>
            </a:extLst>
          </p:cNvPr>
          <p:cNvSpPr>
            <a:spLocks noGrp="1"/>
          </p:cNvSpPr>
          <p:nvPr>
            <p:ph type="title"/>
          </p:nvPr>
        </p:nvSpPr>
        <p:spPr>
          <a:xfrm>
            <a:off x="5386388" y="136525"/>
            <a:ext cx="5967411" cy="690193"/>
          </a:xfrm>
        </p:spPr>
        <p:txBody>
          <a:bodyPr/>
          <a:lstStyle/>
          <a:p>
            <a:r>
              <a:rPr lang="en-US" sz="3600" dirty="0"/>
              <a:t>Introductions</a:t>
            </a:r>
          </a:p>
        </p:txBody>
      </p:sp>
      <p:sp>
        <p:nvSpPr>
          <p:cNvPr id="3" name="Slide Number Placeholder 2">
            <a:extLst>
              <a:ext uri="{FF2B5EF4-FFF2-40B4-BE49-F238E27FC236}">
                <a16:creationId xmlns:a16="http://schemas.microsoft.com/office/drawing/2014/main" id="{EAFD1124-0D17-0C4D-9CC0-513F52112FA7}"/>
              </a:ext>
            </a:extLst>
          </p:cNvPr>
          <p:cNvSpPr>
            <a:spLocks noGrp="1"/>
          </p:cNvSpPr>
          <p:nvPr>
            <p:ph type="sldNum" sz="quarter" idx="11"/>
          </p:nvPr>
        </p:nvSpPr>
        <p:spPr/>
        <p:txBody>
          <a:bodyPr/>
          <a:lstStyle/>
          <a:p>
            <a:fld id="{511C3435-5B76-6D45-886D-F72BCEC2812A}" type="slidenum">
              <a:rPr lang="en-US" smtClean="0"/>
              <a:t>4</a:t>
            </a:fld>
            <a:endParaRPr lang="en-US"/>
          </a:p>
        </p:txBody>
      </p:sp>
      <p:sp>
        <p:nvSpPr>
          <p:cNvPr id="4" name="Content Placeholder 3">
            <a:extLst>
              <a:ext uri="{FF2B5EF4-FFF2-40B4-BE49-F238E27FC236}">
                <a16:creationId xmlns:a16="http://schemas.microsoft.com/office/drawing/2014/main" id="{1869F583-B1E2-5447-A31E-37E584F34CDA}"/>
              </a:ext>
            </a:extLst>
          </p:cNvPr>
          <p:cNvSpPr>
            <a:spLocks noGrp="1"/>
          </p:cNvSpPr>
          <p:nvPr>
            <p:ph sz="quarter" idx="12"/>
          </p:nvPr>
        </p:nvSpPr>
        <p:spPr>
          <a:xfrm>
            <a:off x="5173249" y="1204587"/>
            <a:ext cx="7018751" cy="4006850"/>
          </a:xfrm>
        </p:spPr>
        <p:txBody>
          <a:bodyPr/>
          <a:lstStyle/>
          <a:p>
            <a:pPr marL="571500" indent="-571500">
              <a:spcBef>
                <a:spcPts val="1800"/>
              </a:spcBef>
              <a:buFont typeface="Arial" panose="020B0604020202020204" pitchFamily="34" charset="0"/>
              <a:buChar char="•"/>
            </a:pPr>
            <a:r>
              <a:rPr lang="en-US" sz="3600" dirty="0"/>
              <a:t>Your first name</a:t>
            </a:r>
          </a:p>
          <a:p>
            <a:pPr marL="571500" indent="-571500">
              <a:spcBef>
                <a:spcPts val="1800"/>
              </a:spcBef>
              <a:buFont typeface="Arial" panose="020B0604020202020204" pitchFamily="34" charset="0"/>
              <a:buChar char="•"/>
            </a:pPr>
            <a:r>
              <a:rPr lang="en-US" dirty="0"/>
              <a:t>Instead of your last name,</a:t>
            </a:r>
            <a:br>
              <a:rPr lang="en-US" dirty="0"/>
            </a:br>
            <a:r>
              <a:rPr lang="en-US" sz="3600" dirty="0"/>
              <a:t>something other people say you are really good at doing:</a:t>
            </a:r>
          </a:p>
          <a:p>
            <a:pPr marL="1371600" lvl="8" indent="-298450">
              <a:spcBef>
                <a:spcPts val="1200"/>
              </a:spcBef>
              <a:buFont typeface="Arial" panose="020B0604020202020204" pitchFamily="34" charset="0"/>
              <a:buChar char="•"/>
            </a:pPr>
            <a:r>
              <a:rPr lang="en-US" sz="2400" dirty="0"/>
              <a:t>Marie “Machine work”</a:t>
            </a:r>
          </a:p>
          <a:p>
            <a:pPr marL="1371600" lvl="8" indent="-298450">
              <a:spcBef>
                <a:spcPts val="1200"/>
              </a:spcBef>
              <a:buFont typeface="Arial" panose="020B0604020202020204" pitchFamily="34" charset="0"/>
              <a:buChar char="•"/>
            </a:pPr>
            <a:r>
              <a:rPr lang="en-US" sz="2400" dirty="0"/>
              <a:t>Bert “Baking”</a:t>
            </a:r>
          </a:p>
          <a:p>
            <a:pPr marL="1371600" lvl="8" indent="-298450">
              <a:spcBef>
                <a:spcPts val="1200"/>
              </a:spcBef>
              <a:buFont typeface="Arial" panose="020B0604020202020204" pitchFamily="34" charset="0"/>
              <a:buChar char="•"/>
            </a:pPr>
            <a:r>
              <a:rPr lang="en-US" sz="2400" dirty="0"/>
              <a:t>Sandra “Socializing”</a:t>
            </a:r>
          </a:p>
          <a:p>
            <a:pPr marL="571500" indent="-571500">
              <a:spcBef>
                <a:spcPts val="1800"/>
              </a:spcBef>
              <a:buFont typeface="Arial" panose="020B0604020202020204" pitchFamily="34" charset="0"/>
              <a:buChar char="•"/>
            </a:pPr>
            <a:r>
              <a:rPr lang="en-US" sz="3600" dirty="0"/>
              <a:t>Pick who you want to go next</a:t>
            </a:r>
          </a:p>
        </p:txBody>
      </p:sp>
      <p:pic>
        <p:nvPicPr>
          <p:cNvPr id="7" name="Picture 6">
            <a:extLst>
              <a:ext uri="{FF2B5EF4-FFF2-40B4-BE49-F238E27FC236}">
                <a16:creationId xmlns:a16="http://schemas.microsoft.com/office/drawing/2014/main" id="{9C174C89-3156-1B41-8AF2-A83874B2D0E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627" b="96418" l="10000" r="90000">
                        <a14:foregroundMark x1="33300" y1="4627" x2="33300" y2="4627"/>
                        <a14:foregroundMark x1="42200" y1="18209" x2="42200" y2="18209"/>
                        <a14:foregroundMark x1="34000" y1="7910" x2="38700" y2="7164"/>
                        <a14:foregroundMark x1="38700" y1="7164" x2="44700" y2="7612"/>
                        <a14:foregroundMark x1="44700" y1="7612" x2="50900" y2="14478"/>
                        <a14:foregroundMark x1="50900" y1="14478" x2="52100" y2="22090"/>
                        <a14:foregroundMark x1="52100" y1="22090" x2="48000" y2="28358"/>
                        <a14:foregroundMark x1="48000" y1="28358" x2="36100" y2="31642"/>
                        <a14:foregroundMark x1="36100" y1="31642" x2="34200" y2="24478"/>
                        <a14:foregroundMark x1="34200" y1="24478" x2="34400" y2="17313"/>
                        <a14:foregroundMark x1="34400" y1="17313" x2="43500" y2="7612"/>
                        <a14:foregroundMark x1="43500" y1="7612" x2="43700" y2="7612"/>
                        <a14:foregroundMark x1="42100" y1="34925" x2="41900" y2="43881"/>
                        <a14:foregroundMark x1="54600" y1="30896" x2="58800" y2="30149"/>
                        <a14:foregroundMark x1="66500" y1="45970" x2="58100" y2="34627"/>
                        <a14:foregroundMark x1="58100" y1="34627" x2="57200" y2="31791"/>
                        <a14:foregroundMark x1="44700" y1="50597" x2="56800" y2="35970"/>
                        <a14:foregroundMark x1="47400" y1="54478" x2="62800" y2="39403"/>
                        <a14:foregroundMark x1="47900" y1="99701" x2="52300" y2="96418"/>
                        <a14:foregroundMark x1="52300" y1="96418" x2="57100" y2="89701"/>
                      </a14:backgroundRemoval>
                    </a14:imgEffect>
                  </a14:imgLayer>
                </a14:imgProps>
              </a:ext>
              <a:ext uri="{28A0092B-C50C-407E-A947-70E740481C1C}">
                <a14:useLocalDpi xmlns:a14="http://schemas.microsoft.com/office/drawing/2010/main"/>
              </a:ext>
            </a:extLst>
          </a:blip>
          <a:srcRect r="14568"/>
          <a:stretch/>
        </p:blipFill>
        <p:spPr>
          <a:xfrm>
            <a:off x="-1653996" y="136525"/>
            <a:ext cx="6752089" cy="5295305"/>
          </a:xfrm>
          <a:prstGeom prst="rect">
            <a:avLst/>
          </a:prstGeom>
        </p:spPr>
      </p:pic>
    </p:spTree>
    <p:extLst>
      <p:ext uri="{BB962C8B-B14F-4D97-AF65-F5344CB8AC3E}">
        <p14:creationId xmlns:p14="http://schemas.microsoft.com/office/powerpoint/2010/main" val="200879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356B-B2B2-BD41-8692-E0F1D4539048}"/>
              </a:ext>
            </a:extLst>
          </p:cNvPr>
          <p:cNvSpPr>
            <a:spLocks noGrp="1"/>
          </p:cNvSpPr>
          <p:nvPr>
            <p:ph type="title"/>
          </p:nvPr>
        </p:nvSpPr>
        <p:spPr/>
        <p:txBody>
          <a:bodyPr/>
          <a:lstStyle/>
          <a:p>
            <a:r>
              <a:rPr lang="en-US" dirty="0"/>
              <a:t>Our Expectations of Each Other</a:t>
            </a:r>
          </a:p>
        </p:txBody>
      </p:sp>
      <p:sp>
        <p:nvSpPr>
          <p:cNvPr id="4" name="TextBox 3">
            <a:extLst>
              <a:ext uri="{FF2B5EF4-FFF2-40B4-BE49-F238E27FC236}">
                <a16:creationId xmlns:a16="http://schemas.microsoft.com/office/drawing/2014/main" id="{76B8BE05-0BC3-AE44-8E45-4B6725F7F52E}"/>
              </a:ext>
            </a:extLst>
          </p:cNvPr>
          <p:cNvSpPr txBox="1"/>
          <p:nvPr/>
        </p:nvSpPr>
        <p:spPr>
          <a:xfrm rot="19672510">
            <a:off x="3740149" y="3035489"/>
            <a:ext cx="5168900" cy="1569660"/>
          </a:xfrm>
          <a:prstGeom prst="rect">
            <a:avLst/>
          </a:prstGeom>
          <a:noFill/>
        </p:spPr>
        <p:txBody>
          <a:bodyPr wrap="square" rtlCol="0">
            <a:spAutoFit/>
          </a:bodyPr>
          <a:lstStyle/>
          <a:p>
            <a:pPr algn="ctr"/>
            <a:r>
              <a:rPr lang="en-US" sz="2400" dirty="0">
                <a:solidFill>
                  <a:srgbClr val="FF0000"/>
                </a:solidFill>
              </a:rPr>
              <a:t>FILL IN THIS SLIDE BASED ON THE YOUTH EXPECTATIONS FROM SESSION #1. CAN USE SLIDE FROM SESSION 2.</a:t>
            </a:r>
          </a:p>
        </p:txBody>
      </p:sp>
    </p:spTree>
    <p:extLst>
      <p:ext uri="{BB962C8B-B14F-4D97-AF65-F5344CB8AC3E}">
        <p14:creationId xmlns:p14="http://schemas.microsoft.com/office/powerpoint/2010/main" val="4286168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9A24-87DF-CA4C-BFC8-09FA2AF96882}"/>
              </a:ext>
            </a:extLst>
          </p:cNvPr>
          <p:cNvSpPr>
            <a:spLocks noGrp="1"/>
          </p:cNvSpPr>
          <p:nvPr>
            <p:ph type="title"/>
          </p:nvPr>
        </p:nvSpPr>
        <p:spPr>
          <a:xfrm>
            <a:off x="5410200" y="175754"/>
            <a:ext cx="9918699" cy="690193"/>
          </a:xfrm>
        </p:spPr>
        <p:txBody>
          <a:bodyPr/>
          <a:lstStyle/>
          <a:p>
            <a:r>
              <a:rPr lang="en-US" dirty="0"/>
              <a:t>Highs and Lows</a:t>
            </a:r>
          </a:p>
        </p:txBody>
      </p:sp>
      <p:pic>
        <p:nvPicPr>
          <p:cNvPr id="5" name="Content Placeholder 4">
            <a:extLst>
              <a:ext uri="{FF2B5EF4-FFF2-40B4-BE49-F238E27FC236}">
                <a16:creationId xmlns:a16="http://schemas.microsoft.com/office/drawing/2014/main" id="{180668B4-9C2C-2240-944E-98E9377D3705}"/>
              </a:ext>
            </a:extLst>
          </p:cNvPr>
          <p:cNvPicPr>
            <a:picLocks noGrp="1" noChangeAspect="1"/>
          </p:cNvPicPr>
          <p:nvPr>
            <p:ph sz="quarter" idx="12"/>
          </p:nvPr>
        </p:nvPicPr>
        <p:blipFill rotWithShape="1">
          <a:blip r:embed="rId3">
            <a:extLst>
              <a:ext uri="{BEBA8EAE-BF5A-486C-A8C5-ECC9F3942E4B}">
                <a14:imgProps xmlns:a14="http://schemas.microsoft.com/office/drawing/2010/main">
                  <a14:imgLayer r:embed="rId4">
                    <a14:imgEffect>
                      <a14:backgroundRemoval t="10064" b="32588" l="9744" r="89776">
                        <a14:foregroundMark x1="19169" y1="21565" x2="19169" y2="21565"/>
                        <a14:foregroundMark x1="21885" y1="32428" x2="21885" y2="32428"/>
                        <a14:foregroundMark x1="19169" y1="32588" x2="19169" y2="32588"/>
                        <a14:foregroundMark x1="33387" y1="27796" x2="33387" y2="27796"/>
                        <a14:foregroundMark x1="35942" y1="20447" x2="35942" y2="20447"/>
                        <a14:foregroundMark x1="58626" y1="10224" x2="58626" y2="10224"/>
                        <a14:foregroundMark x1="59744" y1="14696" x2="59744" y2="14696"/>
                        <a14:foregroundMark x1="59425" y1="24281" x2="59425" y2="24281"/>
                        <a14:foregroundMark x1="75240" y1="20288" x2="75240" y2="20288"/>
                        <a14:foregroundMark x1="80192" y1="27636" x2="80192" y2="27636"/>
                        <a14:foregroundMark x1="79393" y1="21725" x2="79393" y2="21725"/>
                        <a14:foregroundMark x1="85942" y1="29233" x2="85942" y2="29233"/>
                        <a14:foregroundMark x1="85623" y1="27955" x2="85623" y2="27955"/>
                        <a14:foregroundMark x1="85144" y1="31470" x2="85144" y2="31470"/>
                        <a14:foregroundMark x1="85463" y1="30831" x2="85623" y2="27157"/>
                        <a14:foregroundMark x1="64058" y1="31949" x2="63898" y2="25399"/>
                        <a14:foregroundMark x1="63898" y1="25399" x2="64058" y2="22204"/>
                        <a14:foregroundMark x1="18850" y1="32588" x2="12620" y2="31150"/>
                        <a14:foregroundMark x1="12620" y1="31150" x2="11502" y2="17572"/>
                        <a14:foregroundMark x1="11502" y1="17572" x2="11502" y2="14058"/>
                        <a14:foregroundMark x1="36581" y1="22045" x2="36581" y2="22045"/>
                      </a14:backgroundRemoval>
                    </a14:imgEffect>
                  </a14:imgLayer>
                </a14:imgProps>
              </a:ext>
              <a:ext uri="{28A0092B-C50C-407E-A947-70E740481C1C}">
                <a14:useLocalDpi xmlns:a14="http://schemas.microsoft.com/office/drawing/2010/main"/>
              </a:ext>
            </a:extLst>
          </a:blip>
          <a:srcRect l="8734" t="5839" r="10576" b="62575"/>
          <a:stretch/>
        </p:blipFill>
        <p:spPr>
          <a:xfrm rot="5400000">
            <a:off x="-515420" y="1978810"/>
            <a:ext cx="6034530" cy="2276566"/>
          </a:xfrm>
        </p:spPr>
      </p:pic>
      <p:sp>
        <p:nvSpPr>
          <p:cNvPr id="7" name="TextBox 6">
            <a:extLst>
              <a:ext uri="{FF2B5EF4-FFF2-40B4-BE49-F238E27FC236}">
                <a16:creationId xmlns:a16="http://schemas.microsoft.com/office/drawing/2014/main" id="{E126DFAE-B214-3F4F-801B-BA6F33B414BC}"/>
              </a:ext>
            </a:extLst>
          </p:cNvPr>
          <p:cNvSpPr txBox="1"/>
          <p:nvPr/>
        </p:nvSpPr>
        <p:spPr>
          <a:xfrm>
            <a:off x="5410200" y="1117600"/>
            <a:ext cx="6515100" cy="4742709"/>
          </a:xfrm>
          <a:prstGeom prst="rect">
            <a:avLst/>
          </a:prstGeom>
          <a:noFill/>
        </p:spPr>
        <p:txBody>
          <a:bodyPr wrap="square" rtlCol="0">
            <a:spAutoFit/>
          </a:bodyPr>
          <a:lstStyle/>
          <a:p>
            <a:pPr marL="342900" indent="-342900">
              <a:lnSpc>
                <a:spcPct val="120000"/>
              </a:lnSpc>
              <a:spcBef>
                <a:spcPts val="1800"/>
              </a:spcBef>
              <a:buFont typeface="+mj-lt"/>
              <a:buAutoNum type="arabicPeriod"/>
            </a:pPr>
            <a:r>
              <a:rPr lang="en-US" sz="2400" dirty="0"/>
              <a:t>Each person shares a high and a low</a:t>
            </a:r>
          </a:p>
          <a:p>
            <a:pPr marL="571500" lvl="2" indent="-228600">
              <a:lnSpc>
                <a:spcPct val="120000"/>
              </a:lnSpc>
              <a:spcBef>
                <a:spcPts val="600"/>
              </a:spcBef>
              <a:buFont typeface="Arial" panose="020B0604020202020204" pitchFamily="34" charset="0"/>
              <a:buChar char="•"/>
            </a:pPr>
            <a:r>
              <a:rPr lang="en-US" sz="2000" dirty="0"/>
              <a:t>Keep it brief (2-4 sentences)</a:t>
            </a:r>
          </a:p>
          <a:p>
            <a:pPr marL="571500" lvl="2" indent="-228600">
              <a:lnSpc>
                <a:spcPct val="120000"/>
              </a:lnSpc>
              <a:spcBef>
                <a:spcPts val="600"/>
              </a:spcBef>
              <a:buFont typeface="Arial" panose="020B0604020202020204" pitchFamily="34" charset="0"/>
              <a:buChar char="•"/>
            </a:pPr>
            <a:r>
              <a:rPr lang="en-US" sz="2000" dirty="0"/>
              <a:t>Share only what you what to share</a:t>
            </a:r>
          </a:p>
          <a:p>
            <a:pPr marL="571500" lvl="2" indent="-228600">
              <a:lnSpc>
                <a:spcPct val="120000"/>
              </a:lnSpc>
              <a:spcBef>
                <a:spcPts val="600"/>
              </a:spcBef>
              <a:buFont typeface="Arial" panose="020B0604020202020204" pitchFamily="34" charset="0"/>
              <a:buChar char="•"/>
            </a:pPr>
            <a:r>
              <a:rPr lang="en-US" sz="2000" dirty="0"/>
              <a:t>You may pass if you choose.</a:t>
            </a:r>
          </a:p>
          <a:p>
            <a:pPr marL="342900" indent="-342900">
              <a:lnSpc>
                <a:spcPct val="120000"/>
              </a:lnSpc>
              <a:spcBef>
                <a:spcPts val="1800"/>
              </a:spcBef>
              <a:buFont typeface="+mj-lt"/>
              <a:buAutoNum type="arabicPeriod"/>
            </a:pPr>
            <a:r>
              <a:rPr lang="en-US" sz="2400" dirty="0"/>
              <a:t>Others may respond with a word of support (“congratulations,” “I’m sorry”), but . . .</a:t>
            </a:r>
          </a:p>
          <a:p>
            <a:pPr marL="685800" indent="-284163">
              <a:lnSpc>
                <a:spcPct val="120000"/>
              </a:lnSpc>
              <a:spcBef>
                <a:spcPts val="600"/>
              </a:spcBef>
              <a:buFont typeface="Arial" panose="020B0604020202020204" pitchFamily="34" charset="0"/>
              <a:buChar char="•"/>
            </a:pPr>
            <a:r>
              <a:rPr lang="en-US" sz="2000" dirty="0"/>
              <a:t>Don’t interrupt</a:t>
            </a:r>
          </a:p>
          <a:p>
            <a:pPr marL="685800" indent="-284163">
              <a:lnSpc>
                <a:spcPct val="120000"/>
              </a:lnSpc>
              <a:spcBef>
                <a:spcPts val="600"/>
              </a:spcBef>
              <a:buFont typeface="Arial" panose="020B0604020202020204" pitchFamily="34" charset="0"/>
              <a:buChar char="•"/>
            </a:pPr>
            <a:r>
              <a:rPr lang="en-US" sz="2000" dirty="0"/>
              <a:t>Don’t ask a lot of questions</a:t>
            </a:r>
          </a:p>
          <a:p>
            <a:pPr marL="685800" indent="-284163">
              <a:lnSpc>
                <a:spcPct val="120000"/>
              </a:lnSpc>
              <a:spcBef>
                <a:spcPts val="600"/>
              </a:spcBef>
              <a:buFont typeface="Arial" panose="020B0604020202020204" pitchFamily="34" charset="0"/>
              <a:buChar char="•"/>
            </a:pPr>
            <a:r>
              <a:rPr lang="en-US" sz="2000" dirty="0"/>
              <a:t>Don’t take over with your own story</a:t>
            </a:r>
          </a:p>
          <a:p>
            <a:pPr marL="685800" indent="-284163">
              <a:lnSpc>
                <a:spcPct val="120000"/>
              </a:lnSpc>
              <a:spcBef>
                <a:spcPts val="600"/>
              </a:spcBef>
              <a:buFont typeface="Arial" panose="020B0604020202020204" pitchFamily="34" charset="0"/>
              <a:buChar char="•"/>
            </a:pPr>
            <a:r>
              <a:rPr lang="en-US" sz="2000" dirty="0"/>
              <a:t>Don’t give advice or try to “fix” a problem</a:t>
            </a:r>
          </a:p>
        </p:txBody>
      </p:sp>
      <p:sp>
        <p:nvSpPr>
          <p:cNvPr id="8" name="TextBox 7">
            <a:extLst>
              <a:ext uri="{FF2B5EF4-FFF2-40B4-BE49-F238E27FC236}">
                <a16:creationId xmlns:a16="http://schemas.microsoft.com/office/drawing/2014/main" id="{52EAEC1E-8C81-194B-A61D-F59FD3CC1B13}"/>
              </a:ext>
            </a:extLst>
          </p:cNvPr>
          <p:cNvSpPr txBox="1"/>
          <p:nvPr/>
        </p:nvSpPr>
        <p:spPr>
          <a:xfrm>
            <a:off x="3506316" y="140994"/>
            <a:ext cx="2010007" cy="2477601"/>
          </a:xfrm>
          <a:prstGeom prst="rect">
            <a:avLst/>
          </a:prstGeom>
          <a:noFill/>
        </p:spPr>
        <p:txBody>
          <a:bodyPr wrap="square" rtlCol="0">
            <a:spAutoFit/>
          </a:bodyPr>
          <a:lstStyle/>
          <a:p>
            <a:r>
              <a:rPr lang="en-US" sz="2400" b="1" dirty="0"/>
              <a:t>High</a:t>
            </a:r>
          </a:p>
          <a:p>
            <a:pPr>
              <a:spcBef>
                <a:spcPts val="600"/>
              </a:spcBef>
            </a:pPr>
            <a:r>
              <a:rPr lang="en-US" sz="1800" dirty="0"/>
              <a:t>A goal or something else you made progress on in the past week that pleased</a:t>
            </a:r>
            <a:br>
              <a:rPr lang="en-US" sz="1800" dirty="0"/>
            </a:br>
            <a:r>
              <a:rPr lang="en-US" sz="1800" dirty="0"/>
              <a:t>you.</a:t>
            </a:r>
          </a:p>
        </p:txBody>
      </p:sp>
      <p:sp>
        <p:nvSpPr>
          <p:cNvPr id="9" name="TextBox 8">
            <a:extLst>
              <a:ext uri="{FF2B5EF4-FFF2-40B4-BE49-F238E27FC236}">
                <a16:creationId xmlns:a16="http://schemas.microsoft.com/office/drawing/2014/main" id="{16291588-EC5D-A84A-AA09-0319F770D629}"/>
              </a:ext>
            </a:extLst>
          </p:cNvPr>
          <p:cNvSpPr txBox="1"/>
          <p:nvPr/>
        </p:nvSpPr>
        <p:spPr>
          <a:xfrm>
            <a:off x="3506315" y="4135997"/>
            <a:ext cx="2010007" cy="2477601"/>
          </a:xfrm>
          <a:prstGeom prst="rect">
            <a:avLst/>
          </a:prstGeom>
          <a:noFill/>
        </p:spPr>
        <p:txBody>
          <a:bodyPr wrap="square" rtlCol="0">
            <a:spAutoFit/>
          </a:bodyPr>
          <a:lstStyle/>
          <a:p>
            <a:r>
              <a:rPr lang="en-US" sz="2400" b="1" dirty="0"/>
              <a:t>Low</a:t>
            </a:r>
          </a:p>
          <a:p>
            <a:pPr>
              <a:spcBef>
                <a:spcPts val="600"/>
              </a:spcBef>
            </a:pPr>
            <a:r>
              <a:rPr lang="en-US" sz="1800" dirty="0"/>
              <a:t>An area of life where you are trying to improve, but where you didn’t make as much progress as you had hoped.</a:t>
            </a:r>
          </a:p>
        </p:txBody>
      </p:sp>
    </p:spTree>
    <p:extLst>
      <p:ext uri="{BB962C8B-B14F-4D97-AF65-F5344CB8AC3E}">
        <p14:creationId xmlns:p14="http://schemas.microsoft.com/office/powerpoint/2010/main" val="73284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6FACF41-9469-684D-BBDB-02D18866E815}"/>
              </a:ext>
            </a:extLst>
          </p:cNvPr>
          <p:cNvSpPr>
            <a:spLocks noGrp="1"/>
          </p:cNvSpPr>
          <p:nvPr>
            <p:ph type="title"/>
          </p:nvPr>
        </p:nvSpPr>
        <p:spPr>
          <a:xfrm>
            <a:off x="1082476" y="189985"/>
            <a:ext cx="10604308" cy="623329"/>
          </a:xfrm>
        </p:spPr>
        <p:txBody>
          <a:bodyPr>
            <a:normAutofit/>
          </a:bodyPr>
          <a:lstStyle/>
          <a:p>
            <a:r>
              <a:rPr lang="en-US" dirty="0"/>
              <a:t>Key Ideas: Challenge Growth &amp; Provide Support</a:t>
            </a:r>
          </a:p>
        </p:txBody>
      </p:sp>
      <p:sp>
        <p:nvSpPr>
          <p:cNvPr id="3" name="Slide Number Placeholder 2">
            <a:extLst>
              <a:ext uri="{FF2B5EF4-FFF2-40B4-BE49-F238E27FC236}">
                <a16:creationId xmlns:a16="http://schemas.microsoft.com/office/drawing/2014/main" id="{092E3990-FCEA-5E4A-999C-837B9F310586}"/>
              </a:ext>
            </a:extLst>
          </p:cNvPr>
          <p:cNvSpPr>
            <a:spLocks noGrp="1"/>
          </p:cNvSpPr>
          <p:nvPr>
            <p:ph type="sldNum" sz="quarter" idx="12"/>
          </p:nvPr>
        </p:nvSpPr>
        <p:spPr/>
        <p:txBody>
          <a:bodyPr/>
          <a:lstStyle/>
          <a:p>
            <a:fld id="{511C3435-5B76-6D45-886D-F72BCEC2812A}" type="slidenum">
              <a:rPr lang="en-US" smtClean="0"/>
              <a:t>7</a:t>
            </a:fld>
            <a:endParaRPr lang="en-US"/>
          </a:p>
        </p:txBody>
      </p:sp>
      <p:sp>
        <p:nvSpPr>
          <p:cNvPr id="9" name="Content Placeholder 8">
            <a:extLst>
              <a:ext uri="{FF2B5EF4-FFF2-40B4-BE49-F238E27FC236}">
                <a16:creationId xmlns:a16="http://schemas.microsoft.com/office/drawing/2014/main" id="{CB47FD7F-956C-E545-A581-D5D54D6D2B09}"/>
              </a:ext>
            </a:extLst>
          </p:cNvPr>
          <p:cNvSpPr>
            <a:spLocks noGrp="1"/>
          </p:cNvSpPr>
          <p:nvPr>
            <p:ph sz="quarter" idx="13"/>
          </p:nvPr>
        </p:nvSpPr>
        <p:spPr>
          <a:xfrm>
            <a:off x="7327726" y="2133600"/>
            <a:ext cx="4726488" cy="2743200"/>
          </a:xfrm>
        </p:spPr>
        <p:txBody>
          <a:bodyPr>
            <a:noAutofit/>
          </a:bodyPr>
          <a:lstStyle/>
          <a:p>
            <a:pPr marL="322263" lvl="1" indent="-322263">
              <a:lnSpc>
                <a:spcPct val="120000"/>
              </a:lnSpc>
            </a:pPr>
            <a:r>
              <a:rPr lang="en-US" dirty="0"/>
              <a:t>It’s important to </a:t>
            </a:r>
            <a:r>
              <a:rPr lang="en-US" b="1" dirty="0"/>
              <a:t>provide support </a:t>
            </a:r>
            <a:r>
              <a:rPr lang="en-US" dirty="0"/>
              <a:t>in different ways.</a:t>
            </a:r>
          </a:p>
          <a:p>
            <a:pPr marL="322263" lvl="1" indent="-322263">
              <a:lnSpc>
                <a:spcPct val="120000"/>
              </a:lnSpc>
            </a:pPr>
            <a:r>
              <a:rPr lang="en-US" dirty="0"/>
              <a:t>Providing support focuses on how we give practical help to each other in solving problems and achieving goals.</a:t>
            </a:r>
          </a:p>
        </p:txBody>
      </p:sp>
      <p:sp>
        <p:nvSpPr>
          <p:cNvPr id="5" name="Content Placeholder 8">
            <a:extLst>
              <a:ext uri="{FF2B5EF4-FFF2-40B4-BE49-F238E27FC236}">
                <a16:creationId xmlns:a16="http://schemas.microsoft.com/office/drawing/2014/main" id="{6460D253-9CA0-D447-8E96-87D7F2125C42}"/>
              </a:ext>
            </a:extLst>
          </p:cNvPr>
          <p:cNvSpPr txBox="1">
            <a:spLocks/>
          </p:cNvSpPr>
          <p:nvPr/>
        </p:nvSpPr>
        <p:spPr>
          <a:xfrm>
            <a:off x="1411951" y="5308989"/>
            <a:ext cx="10453688" cy="1549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20000"/>
              </a:lnSpc>
              <a:buClrTx/>
              <a:buNone/>
            </a:pPr>
            <a:r>
              <a:rPr lang="en-US" b="1" dirty="0"/>
              <a:t>We improve the most in the “Growth Zone,”</a:t>
            </a:r>
            <a:br>
              <a:rPr lang="en-US" b="1" dirty="0"/>
            </a:br>
            <a:r>
              <a:rPr lang="en-US" dirty="0"/>
              <a:t>where we are stretched to learn and try new things,</a:t>
            </a:r>
            <a:br>
              <a:rPr lang="en-US" dirty="0"/>
            </a:br>
            <a:r>
              <a:rPr lang="en-US" dirty="0"/>
              <a:t>and are </a:t>
            </a:r>
            <a:r>
              <a:rPr lang="en-US" b="1" dirty="0"/>
              <a:t>guided and supported.</a:t>
            </a:r>
            <a:endParaRPr lang="en-US" dirty="0"/>
          </a:p>
        </p:txBody>
      </p:sp>
      <p:sp>
        <p:nvSpPr>
          <p:cNvPr id="6" name="Content Placeholder 8">
            <a:extLst>
              <a:ext uri="{FF2B5EF4-FFF2-40B4-BE49-F238E27FC236}">
                <a16:creationId xmlns:a16="http://schemas.microsoft.com/office/drawing/2014/main" id="{060E7496-0A74-7841-8FB1-9ADA896B4337}"/>
              </a:ext>
            </a:extLst>
          </p:cNvPr>
          <p:cNvSpPr txBox="1">
            <a:spLocks/>
          </p:cNvSpPr>
          <p:nvPr/>
        </p:nvSpPr>
        <p:spPr>
          <a:xfrm>
            <a:off x="1082476" y="2133600"/>
            <a:ext cx="5130434" cy="3657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2263" lvl="1" indent="-322263">
              <a:lnSpc>
                <a:spcPct val="120000"/>
              </a:lnSpc>
              <a:buClrTx/>
            </a:pPr>
            <a:r>
              <a:rPr lang="en-US" dirty="0"/>
              <a:t>In positive relationships, we </a:t>
            </a:r>
            <a:r>
              <a:rPr lang="en-US" b="1" dirty="0"/>
              <a:t>challenge growth </a:t>
            </a:r>
            <a:r>
              <a:rPr lang="en-US" dirty="0"/>
              <a:t>in each other.</a:t>
            </a:r>
          </a:p>
          <a:p>
            <a:pPr marL="322263" lvl="1" indent="-322263">
              <a:lnSpc>
                <a:spcPct val="120000"/>
              </a:lnSpc>
              <a:buClrTx/>
            </a:pPr>
            <a:r>
              <a:rPr lang="en-US" dirty="0"/>
              <a:t>Challenge growth is best when it</a:t>
            </a:r>
            <a:r>
              <a:rPr lang="en-US" b="1" dirty="0"/>
              <a:t> focuses on our own goals, </a:t>
            </a:r>
            <a:r>
              <a:rPr lang="en-US" dirty="0"/>
              <a:t>not on things other people wish they would do.</a:t>
            </a:r>
          </a:p>
        </p:txBody>
      </p:sp>
      <p:sp>
        <p:nvSpPr>
          <p:cNvPr id="2" name="Bent Arrow 1">
            <a:extLst>
              <a:ext uri="{FF2B5EF4-FFF2-40B4-BE49-F238E27FC236}">
                <a16:creationId xmlns:a16="http://schemas.microsoft.com/office/drawing/2014/main" id="{07BED0A9-F988-4C4E-894C-568007C4DFF7}"/>
              </a:ext>
            </a:extLst>
          </p:cNvPr>
          <p:cNvSpPr/>
          <p:nvPr/>
        </p:nvSpPr>
        <p:spPr>
          <a:xfrm rot="10800000">
            <a:off x="10087628" y="4979415"/>
            <a:ext cx="1189972" cy="108141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a:extLst>
              <a:ext uri="{FF2B5EF4-FFF2-40B4-BE49-F238E27FC236}">
                <a16:creationId xmlns:a16="http://schemas.microsoft.com/office/drawing/2014/main" id="{DB0A7619-40C0-3D4F-AF0A-0E72585AA4FD}"/>
              </a:ext>
            </a:extLst>
          </p:cNvPr>
          <p:cNvSpPr/>
          <p:nvPr/>
        </p:nvSpPr>
        <p:spPr>
          <a:xfrm rot="10800000" flipH="1">
            <a:off x="1862887" y="4979415"/>
            <a:ext cx="1189972" cy="108141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E89759CE-C783-1E4D-9437-02133C7ECFE8}"/>
              </a:ext>
            </a:extLst>
          </p:cNvPr>
          <p:cNvPicPr>
            <a:picLocks noChangeAspect="1"/>
          </p:cNvPicPr>
          <p:nvPr/>
        </p:nvPicPr>
        <p:blipFill>
          <a:blip r:embed="rId3"/>
          <a:stretch>
            <a:fillRect/>
          </a:stretch>
        </p:blipFill>
        <p:spPr>
          <a:xfrm>
            <a:off x="2830369" y="1003751"/>
            <a:ext cx="1371600" cy="1371600"/>
          </a:xfrm>
          <a:prstGeom prst="rect">
            <a:avLst/>
          </a:prstGeom>
        </p:spPr>
      </p:pic>
      <p:pic>
        <p:nvPicPr>
          <p:cNvPr id="12" name="Picture 11">
            <a:extLst>
              <a:ext uri="{FF2B5EF4-FFF2-40B4-BE49-F238E27FC236}">
                <a16:creationId xmlns:a16="http://schemas.microsoft.com/office/drawing/2014/main" id="{6E3A2AD2-3BD0-D94C-80EE-D5295F72C9FB}"/>
              </a:ext>
            </a:extLst>
          </p:cNvPr>
          <p:cNvPicPr>
            <a:picLocks noChangeAspect="1"/>
          </p:cNvPicPr>
          <p:nvPr/>
        </p:nvPicPr>
        <p:blipFill>
          <a:blip r:embed="rId4"/>
          <a:stretch>
            <a:fillRect/>
          </a:stretch>
        </p:blipFill>
        <p:spPr>
          <a:xfrm>
            <a:off x="8991600" y="1003751"/>
            <a:ext cx="1371600" cy="1371600"/>
          </a:xfrm>
          <a:prstGeom prst="rect">
            <a:avLst/>
          </a:prstGeom>
        </p:spPr>
      </p:pic>
    </p:spTree>
    <p:extLst>
      <p:ext uri="{BB962C8B-B14F-4D97-AF65-F5344CB8AC3E}">
        <p14:creationId xmlns:p14="http://schemas.microsoft.com/office/powerpoint/2010/main" val="29110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6FACF41-9469-684D-BBDB-02D18866E815}"/>
              </a:ext>
            </a:extLst>
          </p:cNvPr>
          <p:cNvSpPr>
            <a:spLocks noGrp="1"/>
          </p:cNvSpPr>
          <p:nvPr>
            <p:ph type="title"/>
          </p:nvPr>
        </p:nvSpPr>
        <p:spPr/>
        <p:txBody>
          <a:bodyPr/>
          <a:lstStyle/>
          <a:p>
            <a:r>
              <a:rPr lang="en-US" dirty="0"/>
              <a:t>Finding the Growth Zone for Different Goals</a:t>
            </a:r>
          </a:p>
        </p:txBody>
      </p:sp>
      <p:sp>
        <p:nvSpPr>
          <p:cNvPr id="3" name="Slide Number Placeholder 2">
            <a:extLst>
              <a:ext uri="{FF2B5EF4-FFF2-40B4-BE49-F238E27FC236}">
                <a16:creationId xmlns:a16="http://schemas.microsoft.com/office/drawing/2014/main" id="{092E3990-FCEA-5E4A-999C-837B9F310586}"/>
              </a:ext>
            </a:extLst>
          </p:cNvPr>
          <p:cNvSpPr>
            <a:spLocks noGrp="1"/>
          </p:cNvSpPr>
          <p:nvPr>
            <p:ph type="sldNum" sz="quarter" idx="12"/>
          </p:nvPr>
        </p:nvSpPr>
        <p:spPr/>
        <p:txBody>
          <a:bodyPr/>
          <a:lstStyle/>
          <a:p>
            <a:fld id="{511C3435-5B76-6D45-886D-F72BCEC2812A}" type="slidenum">
              <a:rPr lang="en-US" smtClean="0"/>
              <a:t>8</a:t>
            </a:fld>
            <a:endParaRPr lang="en-US"/>
          </a:p>
        </p:txBody>
      </p:sp>
      <p:graphicFrame>
        <p:nvGraphicFramePr>
          <p:cNvPr id="2" name="Table 3">
            <a:extLst>
              <a:ext uri="{FF2B5EF4-FFF2-40B4-BE49-F238E27FC236}">
                <a16:creationId xmlns:a16="http://schemas.microsoft.com/office/drawing/2014/main" id="{7E056102-5A28-F84D-B44D-A633410B9274}"/>
              </a:ext>
            </a:extLst>
          </p:cNvPr>
          <p:cNvGraphicFramePr>
            <a:graphicFrameLocks noGrp="1"/>
          </p:cNvGraphicFramePr>
          <p:nvPr>
            <p:ph sz="quarter" idx="13"/>
            <p:extLst>
              <p:ext uri="{D42A27DB-BD31-4B8C-83A1-F6EECF244321}">
                <p14:modId xmlns:p14="http://schemas.microsoft.com/office/powerpoint/2010/main" val="4021614330"/>
              </p:ext>
            </p:extLst>
          </p:nvPr>
        </p:nvGraphicFramePr>
        <p:xfrm>
          <a:off x="1082675" y="1127125"/>
          <a:ext cx="10453686" cy="5335075"/>
        </p:xfrm>
        <a:graphic>
          <a:graphicData uri="http://schemas.openxmlformats.org/drawingml/2006/table">
            <a:tbl>
              <a:tblPr firstRow="1" bandRow="1">
                <a:tableStyleId>{7CDF2790-924F-44AE-BE9C-BEE4A985D465}</a:tableStyleId>
              </a:tblPr>
              <a:tblGrid>
                <a:gridCol w="3484562">
                  <a:extLst>
                    <a:ext uri="{9D8B030D-6E8A-4147-A177-3AD203B41FA5}">
                      <a16:colId xmlns:a16="http://schemas.microsoft.com/office/drawing/2014/main" val="4046708208"/>
                    </a:ext>
                  </a:extLst>
                </a:gridCol>
                <a:gridCol w="3484562">
                  <a:extLst>
                    <a:ext uri="{9D8B030D-6E8A-4147-A177-3AD203B41FA5}">
                      <a16:colId xmlns:a16="http://schemas.microsoft.com/office/drawing/2014/main" val="1310344804"/>
                    </a:ext>
                  </a:extLst>
                </a:gridCol>
                <a:gridCol w="3484562">
                  <a:extLst>
                    <a:ext uri="{9D8B030D-6E8A-4147-A177-3AD203B41FA5}">
                      <a16:colId xmlns:a16="http://schemas.microsoft.com/office/drawing/2014/main" val="3913152309"/>
                    </a:ext>
                  </a:extLst>
                </a:gridCol>
              </a:tblGrid>
              <a:tr h="1067015">
                <a:tc>
                  <a:txBody>
                    <a:bodyPr/>
                    <a:lstStyle/>
                    <a:p>
                      <a:pPr marL="0" marR="0" lvl="0" indent="0" algn="ctr">
                        <a:spcBef>
                          <a:spcPts val="600"/>
                        </a:spcBef>
                        <a:spcAft>
                          <a:spcPts val="0"/>
                        </a:spcAft>
                        <a:buFont typeface="+mj-l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Being really good at creating or using technology</a:t>
                      </a:r>
                    </a:p>
                  </a:txBody>
                  <a:tcPr marL="68580" marR="68580" marT="0" marB="0" anchor="ctr"/>
                </a:tc>
                <a:tc>
                  <a:txBody>
                    <a:bodyPr/>
                    <a:lstStyle/>
                    <a:p>
                      <a:pPr marL="0" marR="0" lvl="0" indent="0" algn="ctr">
                        <a:spcBef>
                          <a:spcPts val="600"/>
                        </a:spcBef>
                        <a:spcAft>
                          <a:spcPts val="0"/>
                        </a:spcAft>
                        <a:buFont typeface="+mj-l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Doing your best in school</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or at work</a:t>
                      </a:r>
                    </a:p>
                  </a:txBody>
                  <a:tcPr marL="68580" marR="68580" marT="0" marB="0" anchor="ctr"/>
                </a:tc>
                <a:tc>
                  <a:txBody>
                    <a:bodyPr/>
                    <a:lstStyle/>
                    <a:p>
                      <a:pPr marL="0" marR="0" lvl="0" indent="0" algn="ctr">
                        <a:spcBef>
                          <a:spcPts val="600"/>
                        </a:spcBef>
                        <a:spcAft>
                          <a:spcPts val="0"/>
                        </a:spcAft>
                        <a:buFont typeface="+mj-l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Treating other people well</a:t>
                      </a:r>
                    </a:p>
                  </a:txBody>
                  <a:tcPr marL="68580" marR="68580" marT="0" marB="0" anchor="ctr"/>
                </a:tc>
                <a:extLst>
                  <a:ext uri="{0D108BD9-81ED-4DB2-BD59-A6C34878D82A}">
                    <a16:rowId xmlns:a16="http://schemas.microsoft.com/office/drawing/2014/main" val="2767903321"/>
                  </a:ext>
                </a:extLst>
              </a:tr>
              <a:tr h="10670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Being a good friend to others</a:t>
                      </a:r>
                    </a:p>
                    <a:p>
                      <a:pPr algn="ctr"/>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Being spiritual or following religious practices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Being artistic or creative</a:t>
                      </a:r>
                    </a:p>
                  </a:txBody>
                  <a:tcPr anchor="ctr"/>
                </a:tc>
                <a:extLst>
                  <a:ext uri="{0D108BD9-81ED-4DB2-BD59-A6C34878D82A}">
                    <a16:rowId xmlns:a16="http://schemas.microsoft.com/office/drawing/2014/main" val="2106749210"/>
                  </a:ext>
                </a:extLst>
              </a:tr>
              <a:tr h="10670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Being mechanical and fixing things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Excelling in sports or athletics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Being a leader</a:t>
                      </a:r>
                    </a:p>
                  </a:txBody>
                  <a:tcPr anchor="ctr"/>
                </a:tc>
                <a:extLst>
                  <a:ext uri="{0D108BD9-81ED-4DB2-BD59-A6C34878D82A}">
                    <a16:rowId xmlns:a16="http://schemas.microsoft.com/office/drawing/2014/main" val="2011638331"/>
                  </a:ext>
                </a:extLst>
              </a:tr>
              <a:tr h="10670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Being compassionate and helping others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Taking care of yourself (health, diet, exercise, sleep)</a:t>
                      </a:r>
                    </a:p>
                  </a:txBody>
                  <a:tcPr anchor="ctr"/>
                </a:tc>
                <a:tc>
                  <a:txBody>
                    <a:bodyPr/>
                    <a:lstStyle/>
                    <a:p>
                      <a:pPr algn="ctr"/>
                      <a:endParaRPr lang="en-US" sz="2000" dirty="0"/>
                    </a:p>
                  </a:txBody>
                  <a:tcPr anchor="ctr"/>
                </a:tc>
                <a:extLst>
                  <a:ext uri="{0D108BD9-81ED-4DB2-BD59-A6C34878D82A}">
                    <a16:rowId xmlns:a16="http://schemas.microsoft.com/office/drawing/2014/main" val="38788165"/>
                  </a:ext>
                </a:extLst>
              </a:tr>
              <a:tr h="10670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Being a responsible person</a:t>
                      </a:r>
                    </a:p>
                  </a:txBody>
                  <a:tcPr anchor="ct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251163138"/>
                  </a:ext>
                </a:extLst>
              </a:tr>
            </a:tbl>
          </a:graphicData>
        </a:graphic>
      </p:graphicFrame>
    </p:spTree>
    <p:extLst>
      <p:ext uri="{BB962C8B-B14F-4D97-AF65-F5344CB8AC3E}">
        <p14:creationId xmlns:p14="http://schemas.microsoft.com/office/powerpoint/2010/main" val="94711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785157-50F9-3141-B6BC-37C31EE2687C}"/>
              </a:ext>
            </a:extLst>
          </p:cNvPr>
          <p:cNvSpPr>
            <a:spLocks noGrp="1"/>
          </p:cNvSpPr>
          <p:nvPr>
            <p:ph type="title"/>
          </p:nvPr>
        </p:nvSpPr>
        <p:spPr>
          <a:xfrm>
            <a:off x="5188687" y="167856"/>
            <a:ext cx="6775293" cy="685482"/>
          </a:xfrm>
        </p:spPr>
        <p:txBody>
          <a:bodyPr/>
          <a:lstStyle/>
          <a:p>
            <a:r>
              <a:rPr lang="en-US" sz="3600" i="1" dirty="0">
                <a:latin typeface="+mn-lt"/>
              </a:rPr>
              <a:t>“Push me to keep getting better.”</a:t>
            </a:r>
            <a:endParaRPr lang="en-US" sz="3600" dirty="0">
              <a:latin typeface="+mn-lt"/>
            </a:endParaRPr>
          </a:p>
        </p:txBody>
      </p:sp>
      <p:sp>
        <p:nvSpPr>
          <p:cNvPr id="5" name="Content Placeholder 4">
            <a:extLst>
              <a:ext uri="{FF2B5EF4-FFF2-40B4-BE49-F238E27FC236}">
                <a16:creationId xmlns:a16="http://schemas.microsoft.com/office/drawing/2014/main" id="{1FD99D70-BF7B-A542-A156-603130CD7D0D}"/>
              </a:ext>
            </a:extLst>
          </p:cNvPr>
          <p:cNvSpPr>
            <a:spLocks noGrp="1"/>
          </p:cNvSpPr>
          <p:nvPr>
            <p:ph idx="1"/>
          </p:nvPr>
        </p:nvSpPr>
        <p:spPr>
          <a:xfrm>
            <a:off x="5533128" y="980427"/>
            <a:ext cx="6405796" cy="4897145"/>
          </a:xfrm>
        </p:spPr>
        <p:txBody>
          <a:bodyPr/>
          <a:lstStyle/>
          <a:p>
            <a:pPr marL="15240" indent="0">
              <a:lnSpc>
                <a:spcPct val="110000"/>
              </a:lnSpc>
              <a:buNone/>
            </a:pPr>
            <a:r>
              <a:rPr lang="en-US" sz="2800" dirty="0">
                <a:latin typeface="+mn-lt"/>
              </a:rPr>
              <a:t>When parenting adults</a:t>
            </a:r>
            <a:r>
              <a:rPr lang="en-US" sz="2800" b="1" dirty="0">
                <a:latin typeface="+mn-lt"/>
              </a:rPr>
              <a:t> challenge kids to be their best</a:t>
            </a:r>
            <a:r>
              <a:rPr lang="en-US" sz="2800" dirty="0">
                <a:latin typeface="+mn-lt"/>
              </a:rPr>
              <a:t>, young people:</a:t>
            </a:r>
          </a:p>
          <a:p>
            <a:pPr lvl="0">
              <a:lnSpc>
                <a:spcPct val="110000"/>
              </a:lnSpc>
            </a:pPr>
            <a:r>
              <a:rPr lang="en-US" sz="2800" dirty="0">
                <a:latin typeface="+mn-lt"/>
              </a:rPr>
              <a:t>Learn to talk about different points of view.</a:t>
            </a:r>
          </a:p>
          <a:p>
            <a:pPr lvl="0">
              <a:lnSpc>
                <a:spcPct val="110000"/>
              </a:lnSpc>
            </a:pPr>
            <a:r>
              <a:rPr lang="en-US" sz="2800" dirty="0">
                <a:latin typeface="+mn-lt"/>
              </a:rPr>
              <a:t>Test their own abilities.</a:t>
            </a:r>
          </a:p>
          <a:p>
            <a:pPr lvl="0">
              <a:lnSpc>
                <a:spcPct val="110000"/>
              </a:lnSpc>
            </a:pPr>
            <a:r>
              <a:rPr lang="en-US" sz="2800" dirty="0">
                <a:latin typeface="+mn-lt"/>
              </a:rPr>
              <a:t>Practice managing emotions.</a:t>
            </a:r>
          </a:p>
          <a:p>
            <a:pPr lvl="0">
              <a:lnSpc>
                <a:spcPct val="110000"/>
              </a:lnSpc>
            </a:pPr>
            <a:r>
              <a:rPr lang="en-US" sz="2800" dirty="0">
                <a:latin typeface="+mn-lt"/>
              </a:rPr>
              <a:t>Stay focused on long-term goals.</a:t>
            </a:r>
          </a:p>
          <a:p>
            <a:pPr marL="15240" indent="0">
              <a:lnSpc>
                <a:spcPct val="110000"/>
              </a:lnSpc>
              <a:buNone/>
            </a:pPr>
            <a:r>
              <a:rPr lang="en-US" sz="2800" dirty="0">
                <a:latin typeface="+mn-lt"/>
              </a:rPr>
              <a:t>In the process, young people discover their </a:t>
            </a:r>
            <a:r>
              <a:rPr lang="en-US" sz="2800" b="1" dirty="0">
                <a:latin typeface="+mn-lt"/>
              </a:rPr>
              <a:t>power to shape their own lives.</a:t>
            </a:r>
            <a:endParaRPr lang="en-US" sz="2800" dirty="0">
              <a:latin typeface="+mn-lt"/>
            </a:endParaRPr>
          </a:p>
          <a:p>
            <a:endParaRPr lang="en-US" sz="2400" dirty="0">
              <a:latin typeface="+mn-lt"/>
            </a:endParaRPr>
          </a:p>
        </p:txBody>
      </p:sp>
      <p:sp>
        <p:nvSpPr>
          <p:cNvPr id="12" name="Rectangle 8">
            <a:extLst>
              <a:ext uri="{FF2B5EF4-FFF2-40B4-BE49-F238E27FC236}">
                <a16:creationId xmlns:a16="http://schemas.microsoft.com/office/drawing/2014/main" id="{0E56E8E2-EEEC-1348-9060-E27BB4EA74C8}"/>
              </a:ext>
            </a:extLst>
          </p:cNvPr>
          <p:cNvSpPr>
            <a:spLocks noChangeArrowheads="1"/>
          </p:cNvSpPr>
          <p:nvPr/>
        </p:nvSpPr>
        <p:spPr bwMode="auto">
          <a:xfrm>
            <a:off x="1460168" y="3795317"/>
            <a:ext cx="3079689"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9431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9431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9431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9431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9431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9431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9431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9431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943100" algn="l"/>
              </a:tabLst>
              <a:defRPr>
                <a:solidFill>
                  <a:schemeClr val="tx1"/>
                </a:solidFill>
                <a:latin typeface="Arial" panose="020B0604020202020204" pitchFamily="34" charset="0"/>
              </a:defRPr>
            </a:lvl9pPr>
          </a:lstStyle>
          <a:p>
            <a:pPr>
              <a:spcBef>
                <a:spcPts val="600"/>
              </a:spcBef>
              <a:buClrTx/>
            </a:pPr>
            <a:r>
              <a:rPr lang="en-US" altLang="en-US" sz="2400" dirty="0">
                <a:solidFill>
                  <a:srgbClr val="000000"/>
                </a:solidFill>
                <a:latin typeface="+mn-lt"/>
                <a:ea typeface="Cambria" panose="02040503050406030204" pitchFamily="18" charset="0"/>
                <a:cs typeface="Cambria" panose="02040503050406030204" pitchFamily="18" charset="0"/>
              </a:rPr>
              <a:t>Expect my best</a:t>
            </a:r>
            <a:endParaRPr lang="en-US" altLang="en-US" sz="2400" dirty="0">
              <a:latin typeface="+mn-lt"/>
            </a:endParaRPr>
          </a:p>
          <a:p>
            <a:pPr marL="0" marR="0" lvl="0" indent="0" algn="l" defTabSz="914400" rtl="0" eaLnBrk="0" fontAlgn="base" latinLnBrk="0" hangingPunct="0">
              <a:lnSpc>
                <a:spcPct val="100000"/>
              </a:lnSpc>
              <a:spcBef>
                <a:spcPts val="600"/>
              </a:spcBef>
              <a:spcAft>
                <a:spcPct val="0"/>
              </a:spcAft>
              <a:buClrTx/>
              <a:buSzTx/>
              <a:buFontTx/>
              <a:buNone/>
              <a:tabLst>
                <a:tab pos="1943100" algn="l"/>
              </a:tabLst>
            </a:pPr>
            <a:r>
              <a:rPr kumimoji="0" lang="en-US" altLang="en-US" sz="2400" i="0" u="none" strike="noStrike" cap="none" normalizeH="0" baseline="0" dirty="0">
                <a:ln>
                  <a:noFill/>
                </a:ln>
                <a:solidFill>
                  <a:srgbClr val="000000"/>
                </a:solidFill>
                <a:effectLst/>
                <a:latin typeface="+mn-lt"/>
                <a:ea typeface="Cambria" panose="02040503050406030204" pitchFamily="18" charset="0"/>
                <a:cs typeface="Cambria" panose="02040503050406030204" pitchFamily="18" charset="0"/>
              </a:rPr>
              <a:t>Stretch</a:t>
            </a:r>
            <a:endParaRPr lang="en-US" altLang="en-US" sz="2400" dirty="0">
              <a:solidFill>
                <a:srgbClr val="000000"/>
              </a:solidFill>
              <a:latin typeface="+mn-lt"/>
              <a:ea typeface="Cambria" panose="02040503050406030204" pitchFamily="18" charset="0"/>
              <a:cs typeface="Cambria" panose="020405030504060302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tab pos="1943100" algn="l"/>
              </a:tabLst>
            </a:pPr>
            <a:r>
              <a:rPr kumimoji="0" lang="en-US" altLang="en-US" sz="2400" i="0" u="none" strike="noStrike" cap="none" normalizeH="0" baseline="0" dirty="0">
                <a:ln>
                  <a:noFill/>
                </a:ln>
                <a:solidFill>
                  <a:srgbClr val="000000"/>
                </a:solidFill>
                <a:effectLst/>
                <a:latin typeface="+mn-lt"/>
                <a:ea typeface="Cambria" panose="02040503050406030204" pitchFamily="18" charset="0"/>
                <a:cs typeface="Cambria" panose="02040503050406030204" pitchFamily="18" charset="0"/>
              </a:rPr>
              <a:t>Hold me accountable</a:t>
            </a:r>
          </a:p>
          <a:p>
            <a:pPr marL="0" marR="0" lvl="0" indent="0" algn="l" defTabSz="914400" rtl="0" eaLnBrk="0" fontAlgn="base" latinLnBrk="0" hangingPunct="0">
              <a:lnSpc>
                <a:spcPct val="100000"/>
              </a:lnSpc>
              <a:spcBef>
                <a:spcPts val="600"/>
              </a:spcBef>
              <a:spcAft>
                <a:spcPct val="0"/>
              </a:spcAft>
              <a:buClrTx/>
              <a:buSzTx/>
              <a:buFontTx/>
              <a:buNone/>
              <a:tabLst>
                <a:tab pos="1943100" algn="l"/>
              </a:tabLst>
            </a:pPr>
            <a:r>
              <a:rPr kumimoji="0" lang="en-US" altLang="en-US" sz="2400" i="0" u="none" strike="noStrike" cap="none" normalizeH="0" baseline="0" dirty="0">
                <a:ln>
                  <a:noFill/>
                </a:ln>
                <a:solidFill>
                  <a:srgbClr val="000000"/>
                </a:solidFill>
                <a:effectLst/>
                <a:latin typeface="+mn-lt"/>
                <a:ea typeface="Cambria" panose="02040503050406030204" pitchFamily="18" charset="0"/>
                <a:cs typeface="Cambria" panose="02040503050406030204" pitchFamily="18" charset="0"/>
              </a:rPr>
              <a:t>Learn from failures</a:t>
            </a:r>
            <a:endParaRPr kumimoji="0" lang="en-US" altLang="en-US" sz="240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663311387"/>
      </p:ext>
    </p:extLst>
  </p:cSld>
  <p:clrMapOvr>
    <a:masterClrMapping/>
  </p:clrMapOvr>
</p:sld>
</file>

<file path=ppt/theme/theme1.xml><?xml version="1.0" encoding="utf-8"?>
<a:theme xmlns:a="http://schemas.openxmlformats.org/drawingml/2006/main" name="DR elements-wide">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29128C4-A8F9-BF4F-AA59-C704117F14C0}" vid="{63F8A707-C37E-4543-8503-62AC68C046FF}"/>
    </a:ext>
  </a:extLst>
</a:theme>
</file>

<file path=ppt/theme/theme10.xml><?xml version="1.0" encoding="utf-8"?>
<a:theme xmlns:a="http://schemas.openxmlformats.org/drawingml/2006/main" name="Expand Possibilities">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46FA4911-19A9-4840-B4A5-D1504D0524ED}"/>
    </a:ext>
  </a:ext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 Elements-spli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0CBB9557-2B74-A144-9249-95BCCEEBCB67}"/>
    </a:ext>
  </a:extLst>
</a:theme>
</file>

<file path=ppt/theme/theme3.xml><?xml version="1.0" encoding="utf-8"?>
<a:theme xmlns:a="http://schemas.openxmlformats.org/drawingml/2006/main" name="Poll">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C07553F3-6252-3343-A04A-60D932DB25A5}"/>
    </a:ext>
  </a:extLst>
</a:theme>
</file>

<file path=ppt/theme/theme4.xml><?xml version="1.0" encoding="utf-8"?>
<a:theme xmlns:a="http://schemas.openxmlformats.org/drawingml/2006/main" name="Cha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C6F2709A-ED4C-7E42-9369-E514A8E5A731}"/>
    </a:ext>
  </a:extLst>
</a:theme>
</file>

<file path=ppt/theme/theme5.xml><?xml version="1.0" encoding="utf-8"?>
<a:theme xmlns:a="http://schemas.openxmlformats.org/drawingml/2006/main" name="Breakou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1DC7B350-B2B3-5542-B146-1879643258A8}"/>
    </a:ext>
  </a:extLst>
</a:theme>
</file>

<file path=ppt/theme/theme6.xml><?xml version="1.0" encoding="utf-8"?>
<a:theme xmlns:a="http://schemas.openxmlformats.org/drawingml/2006/main" name="Express Care">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728C8697-5893-494F-A2F1-25A20E4CAFB9}"/>
    </a:ext>
  </a:extLst>
</a:theme>
</file>

<file path=ppt/theme/theme7.xml><?xml version="1.0" encoding="utf-8"?>
<a:theme xmlns:a="http://schemas.openxmlformats.org/drawingml/2006/main" name="Challenge Growth">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A110112C-6F3F-D44F-BF7E-BCEDA3B27479}"/>
    </a:ext>
  </a:extLst>
</a:theme>
</file>

<file path=ppt/theme/theme8.xml><?xml version="1.0" encoding="utf-8"?>
<a:theme xmlns:a="http://schemas.openxmlformats.org/drawingml/2006/main" name="Provide Suppor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5B695A2A-6280-B446-B9D1-99392E01A681}"/>
    </a:ext>
  </a:extLst>
</a:theme>
</file>

<file path=ppt/theme/theme9.xml><?xml version="1.0" encoding="utf-8"?>
<a:theme xmlns:a="http://schemas.openxmlformats.org/drawingml/2006/main" name="Share Power">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9AF1439C-FE61-7C4E-B67C-849E2A52AB6E}"/>
    </a:ext>
  </a:extLst>
</a:theme>
</file>

<file path=docProps/app.xml><?xml version="1.0" encoding="utf-8"?>
<Properties xmlns="http://schemas.openxmlformats.org/officeDocument/2006/extended-properties" xmlns:vt="http://schemas.openxmlformats.org/officeDocument/2006/docPropsVTypes">
  <Template>DR elements-wide</Template>
  <TotalTime>523</TotalTime>
  <Words>1665</Words>
  <Application>Microsoft Macintosh PowerPoint</Application>
  <PresentationFormat>Widescreen</PresentationFormat>
  <Paragraphs>220</Paragraphs>
  <Slides>29</Slides>
  <Notes>16</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29</vt:i4>
      </vt:variant>
    </vt:vector>
  </HeadingPairs>
  <TitlesOfParts>
    <vt:vector size="42" baseType="lpstr">
      <vt:lpstr>Arial Narrow</vt:lpstr>
      <vt:lpstr>Calibri</vt:lpstr>
      <vt:lpstr>Arial</vt:lpstr>
      <vt:lpstr>DR elements-wide</vt:lpstr>
      <vt:lpstr>DR Elements-split</vt:lpstr>
      <vt:lpstr>Poll</vt:lpstr>
      <vt:lpstr>Chat</vt:lpstr>
      <vt:lpstr>Breakout</vt:lpstr>
      <vt:lpstr>Express Care</vt:lpstr>
      <vt:lpstr>Challenge Growth</vt:lpstr>
      <vt:lpstr>Provide Support</vt:lpstr>
      <vt:lpstr>Share Power</vt:lpstr>
      <vt:lpstr>Expand Possibilities</vt:lpstr>
      <vt:lpstr>How to Use This Deck</vt:lpstr>
      <vt:lpstr>While others are joining us . . .</vt:lpstr>
      <vt:lpstr>In the Zone: Challenge and Support Growth</vt:lpstr>
      <vt:lpstr>Introductions</vt:lpstr>
      <vt:lpstr>Our Expectations of Each Other</vt:lpstr>
      <vt:lpstr>Highs and Lows</vt:lpstr>
      <vt:lpstr>Key Ideas: Challenge Growth &amp; Provide Support</vt:lpstr>
      <vt:lpstr>Finding the Growth Zone for Different Goals</vt:lpstr>
      <vt:lpstr>“Push me to keep getting better.”</vt:lpstr>
      <vt:lpstr>“Help me complete tasks and achieve goals"</vt:lpstr>
      <vt:lpstr>As Children Become Teenagers . . .</vt:lpstr>
      <vt:lpstr>Transition to the Family Session</vt:lpstr>
      <vt:lpstr>PowerPoint Presentation</vt:lpstr>
      <vt:lpstr>While others are joining us . . .</vt:lpstr>
      <vt:lpstr>In the Zone: Challenge and Support Growth</vt:lpstr>
      <vt:lpstr>Introductions</vt:lpstr>
      <vt:lpstr>Our Expectations of Each Other</vt:lpstr>
      <vt:lpstr>Highs and Lows</vt:lpstr>
      <vt:lpstr>The Growth Zone =</vt:lpstr>
      <vt:lpstr>Thanks for Your Challenge and Support!</vt:lpstr>
      <vt:lpstr>Transition to the Family Session</vt:lpstr>
      <vt:lpstr>PowerPoint Presentation</vt:lpstr>
      <vt:lpstr>In the Zone: Challenge and Support Growth</vt:lpstr>
      <vt:lpstr>Thanks for Challenging and Supporting Us!</vt:lpstr>
      <vt:lpstr>Exploring the “Growth Zone”</vt:lpstr>
      <vt:lpstr>Check In on Last Session’s Follow-Up Activities</vt:lpstr>
      <vt:lpstr>Planning Activities to Follow Up from This Session</vt:lpstr>
      <vt:lpstr>Next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Thriving Through the Teenage Years</dc:title>
  <dc:creator>Eugene Roehlkepartain</dc:creator>
  <cp:lastModifiedBy>Eugene Roehlkepartain</cp:lastModifiedBy>
  <cp:revision>30</cp:revision>
  <dcterms:created xsi:type="dcterms:W3CDTF">2021-01-11T12:47:21Z</dcterms:created>
  <dcterms:modified xsi:type="dcterms:W3CDTF">2021-03-16T18:49:49Z</dcterms:modified>
</cp:coreProperties>
</file>