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6" r:id="rId1"/>
    <p:sldMasterId id="2147483693" r:id="rId2"/>
    <p:sldMasterId id="2147483697" r:id="rId3"/>
    <p:sldMasterId id="2147483700" r:id="rId4"/>
    <p:sldMasterId id="2147483703" r:id="rId5"/>
    <p:sldMasterId id="2147483706" r:id="rId6"/>
    <p:sldMasterId id="2147483709" r:id="rId7"/>
    <p:sldMasterId id="2147483712" r:id="rId8"/>
    <p:sldMasterId id="2147483715" r:id="rId9"/>
    <p:sldMasterId id="2147483718" r:id="rId10"/>
  </p:sldMasterIdLst>
  <p:notesMasterIdLst>
    <p:notesMasterId r:id="rId37"/>
  </p:notesMasterIdLst>
  <p:handoutMasterIdLst>
    <p:handoutMasterId r:id="rId38"/>
  </p:handoutMasterIdLst>
  <p:sldIdLst>
    <p:sldId id="264" r:id="rId11"/>
    <p:sldId id="260" r:id="rId12"/>
    <p:sldId id="256" r:id="rId13"/>
    <p:sldId id="282" r:id="rId14"/>
    <p:sldId id="262" r:id="rId15"/>
    <p:sldId id="306" r:id="rId16"/>
    <p:sldId id="307" r:id="rId17"/>
    <p:sldId id="308" r:id="rId18"/>
    <p:sldId id="309" r:id="rId19"/>
    <p:sldId id="311" r:id="rId20"/>
    <p:sldId id="278" r:id="rId21"/>
    <p:sldId id="288" r:id="rId22"/>
    <p:sldId id="280" r:id="rId23"/>
    <p:sldId id="302" r:id="rId24"/>
    <p:sldId id="305" r:id="rId25"/>
    <p:sldId id="304" r:id="rId26"/>
    <p:sldId id="321" r:id="rId27"/>
    <p:sldId id="322" r:id="rId28"/>
    <p:sldId id="287" r:id="rId29"/>
    <p:sldId id="279" r:id="rId30"/>
    <p:sldId id="303" r:id="rId31"/>
    <p:sldId id="315" r:id="rId32"/>
    <p:sldId id="312" r:id="rId33"/>
    <p:sldId id="313" r:id="rId34"/>
    <p:sldId id="314" r:id="rId35"/>
    <p:sldId id="301" r:id="rId36"/>
  </p:sldIdLst>
  <p:sldSz cx="12192000" cy="6858000"/>
  <p:notesSz cx="7010400" cy="9296400"/>
  <p:embeddedFontLst>
    <p:embeddedFont>
      <p:font typeface="Arial Narrow" panose="020B0604020202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20" userDrawn="1">
          <p15:clr>
            <a:srgbClr val="A4A3A4"/>
          </p15:clr>
        </p15:guide>
        <p15:guide id="2" pos="3816" userDrawn="1">
          <p15:clr>
            <a:srgbClr val="A4A3A4"/>
          </p15:clr>
        </p15:guide>
        <p15:guide id="3" orient="horz" pos="3096" userDrawn="1">
          <p15:clr>
            <a:srgbClr val="A4A3A4"/>
          </p15:clr>
        </p15:guide>
        <p15:guide id="4" pos="22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BBE9"/>
    <a:srgbClr val="FAC632"/>
    <a:srgbClr val="3B4BFC"/>
    <a:srgbClr val="B04F50"/>
    <a:srgbClr val="E4AD3A"/>
    <a:srgbClr val="4B6D58"/>
    <a:srgbClr val="5A5B5D"/>
    <a:srgbClr val="4F5C54"/>
    <a:srgbClr val="6D6E71"/>
    <a:srgbClr val="CED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DF2790-924F-44AE-BE9C-BEE4A985D465}">
  <a:tblStyle styleId="{7CDF2790-924F-44AE-BE9C-BEE4A985D4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72DC1E1-2572-4F29-8894-776A21A7586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83"/>
    <p:restoredTop sz="95781"/>
  </p:normalViewPr>
  <p:slideViewPr>
    <p:cSldViewPr snapToGrid="0">
      <p:cViewPr>
        <p:scale>
          <a:sx n="91" d="100"/>
          <a:sy n="91" d="100"/>
        </p:scale>
        <p:origin x="360" y="560"/>
      </p:cViewPr>
      <p:guideLst>
        <p:guide orient="horz" pos="1920"/>
        <p:guide pos="3816"/>
        <p:guide orient="horz" pos="3096"/>
        <p:guide pos="2208"/>
      </p:guideLst>
    </p:cSldViewPr>
  </p:slideViewPr>
  <p:notesTextViewPr>
    <p:cViewPr>
      <p:scale>
        <a:sx n="1" d="1"/>
        <a:sy n="1" d="1"/>
      </p:scale>
      <p:origin x="0" y="0"/>
    </p:cViewPr>
  </p:notesTextViewPr>
  <p:sorterViewPr>
    <p:cViewPr>
      <p:scale>
        <a:sx n="66" d="100"/>
        <a:sy n="66" d="100"/>
      </p:scale>
      <p:origin x="0" y="16848"/>
    </p:cViewPr>
  </p:sorterViewPr>
  <p:notesViewPr>
    <p:cSldViewPr snapToGrid="0">
      <p:cViewPr varScale="1">
        <p:scale>
          <a:sx n="94" d="100"/>
          <a:sy n="94" d="100"/>
        </p:scale>
        <p:origin x="234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1.fntdata"/><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0.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D8205E-8446-EF4B-A54B-DB3D78F3450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B794C-FD53-9E47-9A4F-58E6C48D2D2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EF1E7B8-FCDC-3C4D-912A-A73D59D9FDB2}" type="datetimeFigureOut">
              <a:rPr lang="en-US" smtClean="0"/>
              <a:t>3/29/21</a:t>
            </a:fld>
            <a:endParaRPr lang="en-US"/>
          </a:p>
        </p:txBody>
      </p:sp>
      <p:sp>
        <p:nvSpPr>
          <p:cNvPr id="4" name="Footer Placeholder 3">
            <a:extLst>
              <a:ext uri="{FF2B5EF4-FFF2-40B4-BE49-F238E27FC236}">
                <a16:creationId xmlns:a16="http://schemas.microsoft.com/office/drawing/2014/main" id="{0EAEE5A3-FBE9-EE42-981F-A6050ABE2D9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DFA19A-4DF2-2842-B5C8-3B89E726374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A5DB1B2-7F75-6947-A9B6-0D6B3E268D8E}" type="slidenum">
              <a:rPr lang="en-US" smtClean="0"/>
              <a:t>‹#›</a:t>
            </a:fld>
            <a:endParaRPr lang="en-US"/>
          </a:p>
        </p:txBody>
      </p:sp>
    </p:spTree>
    <p:extLst>
      <p:ext uri="{BB962C8B-B14F-4D97-AF65-F5344CB8AC3E}">
        <p14:creationId xmlns:p14="http://schemas.microsoft.com/office/powerpoint/2010/main" val="2160549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lvl1pPr>
              <a:defRPr b="0" i="0">
                <a:latin typeface="Arial" panose="020B0604020202020204" pitchFamily="34" charset="0"/>
                <a:cs typeface="Arial" panose="020B0604020202020204" pitchFamily="34" charset="0"/>
              </a:defRPr>
            </a:lvl1pPr>
          </a:lstStyle>
          <a:p>
            <a:pPr algn="r"/>
            <a:fld id="{00000000-1234-1234-1234-123412341234}" type="slidenum">
              <a:rPr lang="en-US" sz="1200" smtClean="0">
                <a:solidFill>
                  <a:schemeClr val="dk1"/>
                </a:solidFill>
                <a:ea typeface="Calibri"/>
                <a:sym typeface="Calibri"/>
              </a:rPr>
              <a:pPr algn="r"/>
              <a:t>‹#›</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130782848"/>
      </p:ext>
    </p:extLst>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307354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19</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76193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20</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05538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26</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01922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32580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4</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47079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5</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71605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11</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70008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46870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13</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84682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15</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02823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16</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48821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2EE2-521A-5343-975B-72C2B6BB319D}"/>
              </a:ext>
            </a:extLst>
          </p:cNvPr>
          <p:cNvSpPr>
            <a:spLocks noGrp="1"/>
          </p:cNvSpPr>
          <p:nvPr>
            <p:ph type="ctrTitle"/>
          </p:nvPr>
        </p:nvSpPr>
        <p:spPr>
          <a:xfrm>
            <a:off x="1524000" y="1122363"/>
            <a:ext cx="9144000" cy="2387600"/>
          </a:xfrm>
          <a:prstGeom prst="rect">
            <a:avLst/>
          </a:prstGeom>
        </p:spPr>
        <p:txBody>
          <a:bodyPr anchor="b"/>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4E7538E-4E2D-3E45-8393-3AFD27EB7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A8E2727C-FB59-D544-97D5-4E3AC3D55F3A}"/>
              </a:ext>
            </a:extLst>
          </p:cNvPr>
          <p:cNvSpPr>
            <a:spLocks noGrp="1"/>
          </p:cNvSpPr>
          <p:nvPr>
            <p:ph type="sldNum" sz="quarter" idx="12"/>
          </p:nvPr>
        </p:nvSpPr>
        <p:spPr>
          <a:xfrm>
            <a:off x="9296400" y="6492875"/>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Tree>
    <p:extLst>
      <p:ext uri="{BB962C8B-B14F-4D97-AF65-F5344CB8AC3E}">
        <p14:creationId xmlns:p14="http://schemas.microsoft.com/office/powerpoint/2010/main" val="25320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107329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335588" y="136525"/>
            <a:ext cx="601821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90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2BE59E24-56A6-6D45-8FB0-EBA8E48EB0E7}"/>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ECCC4034-DFA0-3A4A-A5F4-B26B61FE2415}"/>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FF424BBA-3123-E149-A9C4-F232D26128F5}"/>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7" name="Content Placeholder 6">
            <a:extLst>
              <a:ext uri="{FF2B5EF4-FFF2-40B4-BE49-F238E27FC236}">
                <a16:creationId xmlns:a16="http://schemas.microsoft.com/office/drawing/2014/main" id="{D6DC1D16-049F-BE4D-A01D-21247EA79072}"/>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598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3A00-69B4-2042-B2CC-E631F4C7C6F2}"/>
              </a:ext>
            </a:extLst>
          </p:cNvPr>
          <p:cNvSpPr>
            <a:spLocks noGrp="1"/>
          </p:cNvSpPr>
          <p:nvPr>
            <p:ph type="title"/>
          </p:nvPr>
        </p:nvSpPr>
        <p:spPr>
          <a:xfrm>
            <a:off x="5215944" y="206733"/>
            <a:ext cx="6137856" cy="68190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103EB13C-8796-194E-BF3D-28410C328E8C}"/>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3742303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3F5C7FD6-A2A5-544A-853E-23A6C8758F16}"/>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221D50EC-A316-3543-BBFE-652A3D66C3BD}"/>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6729C75A-88E4-FB47-8A5F-D89A37CDF876}"/>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6" name="Content Placeholder 6">
            <a:extLst>
              <a:ext uri="{FF2B5EF4-FFF2-40B4-BE49-F238E27FC236}">
                <a16:creationId xmlns:a16="http://schemas.microsoft.com/office/drawing/2014/main" id="{2E4739BC-6374-A844-B738-1C88E4510392}"/>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66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83C4-DEE7-2242-AF60-6584D055E279}"/>
              </a:ext>
            </a:extLst>
          </p:cNvPr>
          <p:cNvSpPr>
            <a:spLocks noGrp="1"/>
          </p:cNvSpPr>
          <p:nvPr>
            <p:ph type="title"/>
          </p:nvPr>
        </p:nvSpPr>
        <p:spPr>
          <a:xfrm>
            <a:off x="5190185" y="218941"/>
            <a:ext cx="5241701" cy="553792"/>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2A03424-2ED5-FF46-94F2-D9F2E3C167F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2529306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0C0AC531-31D4-AA4B-A1EE-A0DCB9DB05B3}"/>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8199C4D7-36D5-D64E-8556-947CAC4BD45C}"/>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4907347D-C759-AC4C-B44B-FA5ADEC8A64F}"/>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6" name="Content Placeholder 6">
            <a:extLst>
              <a:ext uri="{FF2B5EF4-FFF2-40B4-BE49-F238E27FC236}">
                <a16:creationId xmlns:a16="http://schemas.microsoft.com/office/drawing/2014/main" id="{82F23000-A1D4-9240-B914-B7CAD7515E43}"/>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60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5E98-84F0-A74E-B4B4-99E0105649BD}"/>
              </a:ext>
            </a:extLst>
          </p:cNvPr>
          <p:cNvSpPr>
            <a:spLocks noGrp="1"/>
          </p:cNvSpPr>
          <p:nvPr>
            <p:ph type="title"/>
          </p:nvPr>
        </p:nvSpPr>
        <p:spPr>
          <a:xfrm>
            <a:off x="5204138" y="287853"/>
            <a:ext cx="5150476" cy="523517"/>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5BD2631C-B814-6E4F-8ADB-8584673EEE4D}"/>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721019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D8C7D417-FC0C-F040-A744-B25DB4D8364E}"/>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Content Placeholder 6">
            <a:extLst>
              <a:ext uri="{FF2B5EF4-FFF2-40B4-BE49-F238E27FC236}">
                <a16:creationId xmlns:a16="http://schemas.microsoft.com/office/drawing/2014/main" id="{8B2D16AB-2E65-5541-B28A-1604745EF959}"/>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10;p1">
            <a:extLst>
              <a:ext uri="{FF2B5EF4-FFF2-40B4-BE49-F238E27FC236}">
                <a16:creationId xmlns:a16="http://schemas.microsoft.com/office/drawing/2014/main" id="{4480881C-3003-A842-8A39-13691398C2DE}"/>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 name="Google Shape;11;p1">
            <a:extLst>
              <a:ext uri="{FF2B5EF4-FFF2-40B4-BE49-F238E27FC236}">
                <a16:creationId xmlns:a16="http://schemas.microsoft.com/office/drawing/2014/main" id="{42400383-63EE-224E-9DB4-F8F567FC4778}"/>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005259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0C19-C7F7-3F4A-B53F-3CB1CFE7B3D5}"/>
              </a:ext>
            </a:extLst>
          </p:cNvPr>
          <p:cNvSpPr>
            <a:spLocks noGrp="1"/>
          </p:cNvSpPr>
          <p:nvPr>
            <p:ph type="title"/>
          </p:nvPr>
        </p:nvSpPr>
        <p:spPr>
          <a:xfrm>
            <a:off x="5139744" y="262094"/>
            <a:ext cx="4944414" cy="575033"/>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ABF59D1F-B721-C942-A6EE-8B80D8F1C148}"/>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345291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9895-7FD6-0146-B1EF-9E0968E270B2}"/>
              </a:ext>
            </a:extLst>
          </p:cNvPr>
          <p:cNvSpPr>
            <a:spLocks noGrp="1"/>
          </p:cNvSpPr>
          <p:nvPr>
            <p:ph type="title"/>
          </p:nvPr>
        </p:nvSpPr>
        <p:spPr>
          <a:xfrm>
            <a:off x="1082476" y="189985"/>
            <a:ext cx="9239078" cy="623329"/>
          </a:xfrm>
          <a:prstGeom prst="rect">
            <a:avLst/>
          </a:prstGeo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273F678-E321-1543-A767-A5926C9FCA11}"/>
              </a:ext>
            </a:extLst>
          </p:cNvPr>
          <p:cNvSpPr>
            <a:spLocks noGrp="1"/>
          </p:cNvSpPr>
          <p:nvPr>
            <p:ph type="sldNum" sz="quarter" idx="12"/>
          </p:nvPr>
        </p:nvSpPr>
        <p:spPr>
          <a:xfrm>
            <a:off x="9311014" y="6462199"/>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
        <p:nvSpPr>
          <p:cNvPr id="4" name="Content Placeholder 3">
            <a:extLst>
              <a:ext uri="{FF2B5EF4-FFF2-40B4-BE49-F238E27FC236}">
                <a16:creationId xmlns:a16="http://schemas.microsoft.com/office/drawing/2014/main" id="{662DA57D-882F-1F46-9720-5F95BC70F6BC}"/>
              </a:ext>
            </a:extLst>
          </p:cNvPr>
          <p:cNvSpPr>
            <a:spLocks noGrp="1"/>
          </p:cNvSpPr>
          <p:nvPr>
            <p:ph sz="quarter" idx="13"/>
          </p:nvPr>
        </p:nvSpPr>
        <p:spPr>
          <a:xfrm>
            <a:off x="1082675" y="1127125"/>
            <a:ext cx="10453688" cy="538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6310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64D909-DA0D-F04D-9421-556A27198A5D}"/>
              </a:ext>
            </a:extLst>
          </p:cNvPr>
          <p:cNvSpPr>
            <a:spLocks noGrp="1"/>
          </p:cNvSpPr>
          <p:nvPr>
            <p:ph type="sldNum" sz="quarter" idx="10"/>
          </p:nvPr>
        </p:nvSpPr>
        <p:spPr/>
        <p:txBody>
          <a:bodyPr/>
          <a:lstStyle/>
          <a:p>
            <a:fld id="{3413CC75-81EC-3B41-BED4-6F6103F3B11B}" type="slidenum">
              <a:rPr lang="en-US" smtClean="0"/>
              <a:t>‹#›</a:t>
            </a:fld>
            <a:endParaRPr lang="en-US"/>
          </a:p>
        </p:txBody>
      </p:sp>
      <p:sp>
        <p:nvSpPr>
          <p:cNvPr id="4" name="Footer Placeholder 1">
            <a:extLst>
              <a:ext uri="{FF2B5EF4-FFF2-40B4-BE49-F238E27FC236}">
                <a16:creationId xmlns:a16="http://schemas.microsoft.com/office/drawing/2014/main" id="{93874CD1-4008-794A-8B6E-1A52F0A737A9}"/>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5" name="Content Placeholder 6">
            <a:extLst>
              <a:ext uri="{FF2B5EF4-FFF2-40B4-BE49-F238E27FC236}">
                <a16:creationId xmlns:a16="http://schemas.microsoft.com/office/drawing/2014/main" id="{AE72FAEE-245D-5445-AB50-496BFCBCE27D}"/>
              </a:ext>
            </a:extLst>
          </p:cNvPr>
          <p:cNvSpPr>
            <a:spLocks noGrp="1"/>
          </p:cNvSpPr>
          <p:nvPr>
            <p:ph sz="quarter" idx="11"/>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oogle Shape;10;p1">
            <a:extLst>
              <a:ext uri="{FF2B5EF4-FFF2-40B4-BE49-F238E27FC236}">
                <a16:creationId xmlns:a16="http://schemas.microsoft.com/office/drawing/2014/main" id="{8CD2AD2D-DCB3-5145-96D2-2884BEA4E825}"/>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11;p1">
            <a:extLst>
              <a:ext uri="{FF2B5EF4-FFF2-40B4-BE49-F238E27FC236}">
                <a16:creationId xmlns:a16="http://schemas.microsoft.com/office/drawing/2014/main" id="{18B1569F-BAC9-1A4E-975A-32D0BCC7623B}"/>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428410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BB9C-DB64-164A-9592-FE0414991CC3}"/>
              </a:ext>
            </a:extLst>
          </p:cNvPr>
          <p:cNvSpPr>
            <a:spLocks noGrp="1"/>
          </p:cNvSpPr>
          <p:nvPr>
            <p:ph type="title"/>
          </p:nvPr>
        </p:nvSpPr>
        <p:spPr>
          <a:xfrm>
            <a:off x="5228822" y="262094"/>
            <a:ext cx="4906851" cy="626547"/>
          </a:xfrm>
          <a:prstGeom prst="rect">
            <a:avLst/>
          </a:prstGeom>
        </p:spPr>
        <p:txBody>
          <a:bodyPr/>
          <a:lstStyle>
            <a:lvl1pPr>
              <a:defRPr sz="2800"/>
            </a:lvl1pPr>
          </a:lstStyle>
          <a:p>
            <a:r>
              <a:rPr lang="en-US" dirty="0"/>
              <a:t>Click to edit Master title style</a:t>
            </a:r>
          </a:p>
        </p:txBody>
      </p:sp>
      <p:sp>
        <p:nvSpPr>
          <p:cNvPr id="3" name="Slide Number Placeholder 2">
            <a:extLst>
              <a:ext uri="{FF2B5EF4-FFF2-40B4-BE49-F238E27FC236}">
                <a16:creationId xmlns:a16="http://schemas.microsoft.com/office/drawing/2014/main" id="{62FCC41E-3BF9-AB42-AFC1-69C700EDD9BA}"/>
              </a:ext>
            </a:extLst>
          </p:cNvPr>
          <p:cNvSpPr>
            <a:spLocks noGrp="1"/>
          </p:cNvSpPr>
          <p:nvPr>
            <p:ph type="sldNum" sz="quarter" idx="10"/>
          </p:nvPr>
        </p:nvSpPr>
        <p:spPr/>
        <p:txBody>
          <a:bodyPr/>
          <a:lstStyle/>
          <a:p>
            <a:fld id="{3413CC75-81EC-3B41-BED4-6F6103F3B11B}" type="slidenum">
              <a:rPr lang="en-US" smtClean="0"/>
              <a:t>‹#›</a:t>
            </a:fld>
            <a:endParaRPr lang="en-US"/>
          </a:p>
        </p:txBody>
      </p:sp>
      <p:sp>
        <p:nvSpPr>
          <p:cNvPr id="4" name="Footer Placeholder 3">
            <a:extLst>
              <a:ext uri="{FF2B5EF4-FFF2-40B4-BE49-F238E27FC236}">
                <a16:creationId xmlns:a16="http://schemas.microsoft.com/office/drawing/2014/main" id="{F1BB87C6-8F81-7C45-B098-B9A10CF538C1}"/>
              </a:ext>
            </a:extLst>
          </p:cNvPr>
          <p:cNvSpPr>
            <a:spLocks noGrp="1"/>
          </p:cNvSpPr>
          <p:nvPr>
            <p:ph type="ftr" sz="quarter" idx="11"/>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346032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4D85-B6A7-B84B-A507-8706852F6EDF}"/>
              </a:ext>
            </a:extLst>
          </p:cNvPr>
          <p:cNvSpPr>
            <a:spLocks noGrp="1"/>
          </p:cNvSpPr>
          <p:nvPr>
            <p:ph type="title"/>
          </p:nvPr>
        </p:nvSpPr>
        <p:spPr>
          <a:xfrm>
            <a:off x="1227550" y="136525"/>
            <a:ext cx="10126249" cy="690193"/>
          </a:xfrm>
          <a:prstGeom prst="rect">
            <a:avLst/>
          </a:prstGeo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EACE15F-8B59-7344-88F2-F36BD7B68081}"/>
              </a:ext>
            </a:extLst>
          </p:cNvPr>
          <p:cNvSpPr>
            <a:spLocks noGrp="1"/>
          </p:cNvSpPr>
          <p:nvPr>
            <p:ph type="ftr" sz="quarter" idx="10"/>
          </p:nvPr>
        </p:nvSpPr>
        <p:spPr>
          <a:xfrm>
            <a:off x="2436" y="6567335"/>
            <a:ext cx="1661331" cy="365125"/>
          </a:xfrm>
          <a:prstGeom prst="rect">
            <a:avLst/>
          </a:prstGeom>
        </p:spPr>
        <p:txBody>
          <a:bodyPr/>
          <a:lstStyle/>
          <a:p>
            <a:pPr algn="l"/>
            <a:r>
              <a:rPr lang="en-US" dirty="0"/>
              <a:t>© 2021 Search Institute</a:t>
            </a:r>
          </a:p>
        </p:txBody>
      </p:sp>
      <p:sp>
        <p:nvSpPr>
          <p:cNvPr id="4" name="Slide Number Placeholder 3">
            <a:extLst>
              <a:ext uri="{FF2B5EF4-FFF2-40B4-BE49-F238E27FC236}">
                <a16:creationId xmlns:a16="http://schemas.microsoft.com/office/drawing/2014/main" id="{17E0A523-A275-C040-ABC6-C4B19A9F9281}"/>
              </a:ext>
            </a:extLst>
          </p:cNvPr>
          <p:cNvSpPr>
            <a:spLocks noGrp="1"/>
          </p:cNvSpPr>
          <p:nvPr>
            <p:ph type="sldNum" sz="quarter" idx="11"/>
          </p:nvPr>
        </p:nvSpPr>
        <p:spPr>
          <a:xfrm>
            <a:off x="9324584" y="6356350"/>
            <a:ext cx="2743200" cy="365125"/>
          </a:xfrm>
        </p:spPr>
        <p:txBody>
          <a:bodyPr/>
          <a:lstStyle/>
          <a:p>
            <a:fld id="{511C3435-5B76-6D45-886D-F72BCEC2812A}" type="slidenum">
              <a:rPr lang="en-US" smtClean="0"/>
              <a:t>‹#›</a:t>
            </a:fld>
            <a:endParaRPr lang="en-US" dirty="0"/>
          </a:p>
        </p:txBody>
      </p:sp>
      <p:sp>
        <p:nvSpPr>
          <p:cNvPr id="6" name="Content Placeholder 5">
            <a:extLst>
              <a:ext uri="{FF2B5EF4-FFF2-40B4-BE49-F238E27FC236}">
                <a16:creationId xmlns:a16="http://schemas.microsoft.com/office/drawing/2014/main" id="{FBE30FFE-CB0E-7B47-98E5-B1D93474B442}"/>
              </a:ext>
            </a:extLst>
          </p:cNvPr>
          <p:cNvSpPr>
            <a:spLocks noGrp="1"/>
          </p:cNvSpPr>
          <p:nvPr>
            <p:ph sz="quarter" idx="12"/>
          </p:nvPr>
        </p:nvSpPr>
        <p:spPr>
          <a:xfrm>
            <a:off x="5386388" y="1165225"/>
            <a:ext cx="6551612" cy="4784725"/>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8FB2EE55-02F3-A644-AF56-727A8A8F8E4A}"/>
              </a:ext>
            </a:extLst>
          </p:cNvPr>
          <p:cNvSpPr>
            <a:spLocks noGrp="1"/>
          </p:cNvSpPr>
          <p:nvPr>
            <p:ph type="pic" sz="quarter" idx="13"/>
          </p:nvPr>
        </p:nvSpPr>
        <p:spPr>
          <a:xfrm>
            <a:off x="1490663" y="1165225"/>
            <a:ext cx="3206750" cy="4784725"/>
          </a:xfrm>
          <a:prstGeom prst="rect">
            <a:avLst/>
          </a:prstGeom>
        </p:spPr>
        <p:txBody>
          <a:bodyPr/>
          <a:lstStyle/>
          <a:p>
            <a:endParaRPr lang="en-US" dirty="0"/>
          </a:p>
        </p:txBody>
      </p:sp>
    </p:spTree>
    <p:extLst>
      <p:ext uri="{BB962C8B-B14F-4D97-AF65-F5344CB8AC3E}">
        <p14:creationId xmlns:p14="http://schemas.microsoft.com/office/powerpoint/2010/main" val="140046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48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303448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4D85-B6A7-B84B-A507-8706852F6EDF}"/>
              </a:ext>
            </a:extLst>
          </p:cNvPr>
          <p:cNvSpPr>
            <a:spLocks noGrp="1"/>
          </p:cNvSpPr>
          <p:nvPr>
            <p:ph type="title"/>
          </p:nvPr>
        </p:nvSpPr>
        <p:spPr>
          <a:xfrm>
            <a:off x="1227550" y="136525"/>
            <a:ext cx="10126249" cy="690193"/>
          </a:xfrm>
          <a:prstGeom prst="rect">
            <a:avLst/>
          </a:prstGeo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EACE15F-8B59-7344-88F2-F36BD7B68081}"/>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17E0A523-A275-C040-ABC6-C4B19A9F9281}"/>
              </a:ext>
            </a:extLst>
          </p:cNvPr>
          <p:cNvSpPr>
            <a:spLocks noGrp="1"/>
          </p:cNvSpPr>
          <p:nvPr>
            <p:ph type="sldNum" sz="quarter" idx="11"/>
          </p:nvPr>
        </p:nvSpPr>
        <p:spPr>
          <a:xfrm>
            <a:off x="9324584" y="6356350"/>
            <a:ext cx="2743200" cy="365125"/>
          </a:xfrm>
        </p:spPr>
        <p:txBody>
          <a:bodyPr/>
          <a:lstStyle/>
          <a:p>
            <a:fld id="{511C3435-5B76-6D45-886D-F72BCEC2812A}" type="slidenum">
              <a:rPr lang="en-US" smtClean="0"/>
              <a:t>‹#›</a:t>
            </a:fld>
            <a:endParaRPr lang="en-US"/>
          </a:p>
        </p:txBody>
      </p:sp>
      <p:sp>
        <p:nvSpPr>
          <p:cNvPr id="6" name="Content Placeholder 5">
            <a:extLst>
              <a:ext uri="{FF2B5EF4-FFF2-40B4-BE49-F238E27FC236}">
                <a16:creationId xmlns:a16="http://schemas.microsoft.com/office/drawing/2014/main" id="{FBE30FFE-CB0E-7B47-98E5-B1D93474B442}"/>
              </a:ext>
            </a:extLst>
          </p:cNvPr>
          <p:cNvSpPr>
            <a:spLocks noGrp="1"/>
          </p:cNvSpPr>
          <p:nvPr>
            <p:ph sz="quarter" idx="12"/>
          </p:nvPr>
        </p:nvSpPr>
        <p:spPr>
          <a:xfrm>
            <a:off x="5386388" y="1165225"/>
            <a:ext cx="6551612" cy="4784725"/>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8FB2EE55-02F3-A644-AF56-727A8A8F8E4A}"/>
              </a:ext>
            </a:extLst>
          </p:cNvPr>
          <p:cNvSpPr>
            <a:spLocks noGrp="1"/>
          </p:cNvSpPr>
          <p:nvPr>
            <p:ph type="pic" sz="quarter" idx="13"/>
          </p:nvPr>
        </p:nvSpPr>
        <p:spPr>
          <a:xfrm>
            <a:off x="1490663" y="1165225"/>
            <a:ext cx="3206750" cy="4784725"/>
          </a:xfrm>
          <a:prstGeom prst="rect">
            <a:avLst/>
          </a:prstGeom>
        </p:spPr>
        <p:txBody>
          <a:bodyPr/>
          <a:lstStyle/>
          <a:p>
            <a:endParaRPr lang="en-US"/>
          </a:p>
        </p:txBody>
      </p:sp>
    </p:spTree>
    <p:extLst>
      <p:ext uri="{BB962C8B-B14F-4D97-AF65-F5344CB8AC3E}">
        <p14:creationId xmlns:p14="http://schemas.microsoft.com/office/powerpoint/2010/main" val="270576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32843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164428" y="136525"/>
            <a:ext cx="618937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000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72867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335588" y="136525"/>
            <a:ext cx="601821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6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heme" Target="../theme/theme10.xml"/><Relationship Id="rId7" Type="http://schemas.openxmlformats.org/officeDocument/2006/relationships/image" Target="../media/image8.png"/><Relationship Id="rId12"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5.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6.xml"/><Relationship Id="rId7"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7.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8.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9.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AA01DF-0338-B94A-8071-567AC4B48E69}"/>
              </a:ext>
            </a:extLst>
          </p:cNvPr>
          <p:cNvPicPr>
            <a:picLocks noChangeAspect="1"/>
          </p:cNvPicPr>
          <p:nvPr userDrawn="1"/>
        </p:nvPicPr>
        <p:blipFill>
          <a:blip r:embed="rId5"/>
          <a:stretch>
            <a:fillRect/>
          </a:stretch>
        </p:blipFill>
        <p:spPr>
          <a:xfrm>
            <a:off x="0" y="-17608"/>
            <a:ext cx="12192000" cy="6845300"/>
          </a:xfrm>
          <a:prstGeom prst="rect">
            <a:avLst/>
          </a:prstGeom>
        </p:spPr>
      </p:pic>
      <p:sp>
        <p:nvSpPr>
          <p:cNvPr id="3" name="Text Placeholder 2">
            <a:extLst>
              <a:ext uri="{FF2B5EF4-FFF2-40B4-BE49-F238E27FC236}">
                <a16:creationId xmlns:a16="http://schemas.microsoft.com/office/drawing/2014/main" id="{5120C311-D7A9-9748-8CC9-210FA4DF4F8C}"/>
              </a:ext>
            </a:extLst>
          </p:cNvPr>
          <p:cNvSpPr>
            <a:spLocks noGrp="1"/>
          </p:cNvSpPr>
          <p:nvPr>
            <p:ph type="body" idx="1"/>
          </p:nvPr>
        </p:nvSpPr>
        <p:spPr>
          <a:xfrm>
            <a:off x="1435214" y="1325052"/>
            <a:ext cx="10307724" cy="48043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 Diagonal Corner Rectangle 14">
            <a:extLst>
              <a:ext uri="{FF2B5EF4-FFF2-40B4-BE49-F238E27FC236}">
                <a16:creationId xmlns:a16="http://schemas.microsoft.com/office/drawing/2014/main" id="{4068EBC5-328F-3940-B546-E11C018D83C2}"/>
              </a:ext>
            </a:extLst>
          </p:cNvPr>
          <p:cNvSpPr/>
          <p:nvPr userDrawn="1"/>
        </p:nvSpPr>
        <p:spPr>
          <a:xfrm flipH="1">
            <a:off x="1001906" y="1023969"/>
            <a:ext cx="11261924" cy="6077245"/>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7" name="Picture 16">
            <a:extLst>
              <a:ext uri="{FF2B5EF4-FFF2-40B4-BE49-F238E27FC236}">
                <a16:creationId xmlns:a16="http://schemas.microsoft.com/office/drawing/2014/main" id="{918A331A-A00D-F84E-927C-6C3718F1379E}"/>
              </a:ext>
            </a:extLst>
          </p:cNvPr>
          <p:cNvPicPr>
            <a:picLocks noChangeAspect="1"/>
          </p:cNvPicPr>
          <p:nvPr userDrawn="1"/>
        </p:nvPicPr>
        <p:blipFill>
          <a:blip r:embed="rId6"/>
          <a:stretch>
            <a:fillRect/>
          </a:stretch>
        </p:blipFill>
        <p:spPr>
          <a:xfrm>
            <a:off x="0" y="6848076"/>
            <a:ext cx="12192000" cy="76200"/>
          </a:xfrm>
          <a:prstGeom prst="rect">
            <a:avLst/>
          </a:prstGeom>
        </p:spPr>
      </p:pic>
      <p:grpSp>
        <p:nvGrpSpPr>
          <p:cNvPr id="20" name="Group 19">
            <a:extLst>
              <a:ext uri="{FF2B5EF4-FFF2-40B4-BE49-F238E27FC236}">
                <a16:creationId xmlns:a16="http://schemas.microsoft.com/office/drawing/2014/main" id="{1995A545-60F8-604A-BD5C-6FC13B8C6BFE}"/>
              </a:ext>
            </a:extLst>
          </p:cNvPr>
          <p:cNvGrpSpPr/>
          <p:nvPr userDrawn="1"/>
        </p:nvGrpSpPr>
        <p:grpSpPr>
          <a:xfrm>
            <a:off x="-114350" y="5010411"/>
            <a:ext cx="1250167" cy="1817281"/>
            <a:chOff x="-114350" y="5010411"/>
            <a:chExt cx="1250167" cy="1817281"/>
          </a:xfrm>
        </p:grpSpPr>
        <p:pic>
          <p:nvPicPr>
            <p:cNvPr id="16" name="Picture 15">
              <a:extLst>
                <a:ext uri="{FF2B5EF4-FFF2-40B4-BE49-F238E27FC236}">
                  <a16:creationId xmlns:a16="http://schemas.microsoft.com/office/drawing/2014/main" id="{091FF56F-86C1-1E44-A4FA-A1234A563175}"/>
                </a:ext>
              </a:extLst>
            </p:cNvPr>
            <p:cNvPicPr>
              <a:picLocks noChangeAspect="1"/>
            </p:cNvPicPr>
            <p:nvPr userDrawn="1"/>
          </p:nvPicPr>
          <p:blipFill>
            <a:blip r:embed="rId7"/>
            <a:srcRect/>
            <a:stretch/>
          </p:blipFill>
          <p:spPr>
            <a:xfrm>
              <a:off x="104043" y="5991601"/>
              <a:ext cx="863486" cy="300911"/>
            </a:xfrm>
            <a:prstGeom prst="rect">
              <a:avLst/>
            </a:prstGeom>
          </p:spPr>
        </p:pic>
        <p:sp>
          <p:nvSpPr>
            <p:cNvPr id="18" name="Footer Placeholder 1">
              <a:extLst>
                <a:ext uri="{FF2B5EF4-FFF2-40B4-BE49-F238E27FC236}">
                  <a16:creationId xmlns:a16="http://schemas.microsoft.com/office/drawing/2014/main" id="{B59D8D02-7834-DC49-B6FC-6929D6BF294E}"/>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6" name="Picture 5">
              <a:extLst>
                <a:ext uri="{FF2B5EF4-FFF2-40B4-BE49-F238E27FC236}">
                  <a16:creationId xmlns:a16="http://schemas.microsoft.com/office/drawing/2014/main" id="{578642D3-40F3-F743-9BE5-0DA14A8A2254}"/>
                </a:ext>
              </a:extLst>
            </p:cNvPr>
            <p:cNvPicPr>
              <a:picLocks noChangeAspect="1"/>
            </p:cNvPicPr>
            <p:nvPr userDrawn="1"/>
          </p:nvPicPr>
          <p:blipFill>
            <a:blip r:embed="rId8"/>
            <a:stretch>
              <a:fillRect/>
            </a:stretch>
          </p:blipFill>
          <p:spPr>
            <a:xfrm>
              <a:off x="-91329" y="5010411"/>
              <a:ext cx="1204126" cy="931086"/>
            </a:xfrm>
            <a:prstGeom prst="rect">
              <a:avLst/>
            </a:prstGeom>
          </p:spPr>
        </p:pic>
      </p:grpSp>
      <p:sp>
        <p:nvSpPr>
          <p:cNvPr id="19" name="Title Placeholder 18">
            <a:extLst>
              <a:ext uri="{FF2B5EF4-FFF2-40B4-BE49-F238E27FC236}">
                <a16:creationId xmlns:a16="http://schemas.microsoft.com/office/drawing/2014/main" id="{98404DC5-BA03-BA43-9B00-1ED2D1955663}"/>
              </a:ext>
            </a:extLst>
          </p:cNvPr>
          <p:cNvSpPr>
            <a:spLocks noGrp="1"/>
          </p:cNvSpPr>
          <p:nvPr>
            <p:ph type="title"/>
          </p:nvPr>
        </p:nvSpPr>
        <p:spPr>
          <a:xfrm>
            <a:off x="1001906" y="175122"/>
            <a:ext cx="10515600" cy="69830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09901979"/>
      </p:ext>
    </p:extLst>
  </p:cSld>
  <p:clrMap bg1="lt1" tx1="dk1" bg2="lt2" tx2="dk2" accent1="accent1" accent2="accent2" accent3="accent3" accent4="accent4" accent5="accent5" accent6="accent6" hlink="hlink" folHlink="folHlink"/>
  <p:sldLayoutIdLst>
    <p:sldLayoutId id="2147483687" r:id="rId1"/>
    <p:sldLayoutId id="2147483692" r:id="rId2"/>
    <p:sldLayoutId id="2147483722" r:id="rId3"/>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25400" y="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A63179F-0007-D84A-835A-D41749FE14F0}"/>
              </a:ext>
            </a:extLst>
          </p:cNvPr>
          <p:cNvGrpSpPr/>
          <p:nvPr userDrawn="1"/>
        </p:nvGrpSpPr>
        <p:grpSpPr>
          <a:xfrm>
            <a:off x="225005" y="916503"/>
            <a:ext cx="695445" cy="3880427"/>
            <a:chOff x="63914" y="1024784"/>
            <a:chExt cx="954366" cy="5325148"/>
          </a:xfrm>
        </p:grpSpPr>
        <p:pic>
          <p:nvPicPr>
            <p:cNvPr id="9" name="Picture 8">
              <a:extLst>
                <a:ext uri="{FF2B5EF4-FFF2-40B4-BE49-F238E27FC236}">
                  <a16:creationId xmlns:a16="http://schemas.microsoft.com/office/drawing/2014/main" id="{6F984E5A-FB37-914F-9FD4-5E148546F0E9}"/>
                </a:ext>
              </a:extLst>
            </p:cNvPr>
            <p:cNvPicPr>
              <a:picLocks noChangeAspect="1"/>
            </p:cNvPicPr>
            <p:nvPr/>
          </p:nvPicPr>
          <p:blipFill>
            <a:blip r:embed="rId5"/>
            <a:stretch>
              <a:fillRect/>
            </a:stretch>
          </p:blipFill>
          <p:spPr>
            <a:xfrm rot="5400000" flipV="1">
              <a:off x="-2134446" y="3597374"/>
              <a:ext cx="5325148" cy="179967"/>
            </a:xfrm>
            <a:prstGeom prst="rect">
              <a:avLst/>
            </a:prstGeom>
          </p:spPr>
        </p:pic>
        <p:pic>
          <p:nvPicPr>
            <p:cNvPr id="12" name="Picture 11">
              <a:extLst>
                <a:ext uri="{FF2B5EF4-FFF2-40B4-BE49-F238E27FC236}">
                  <a16:creationId xmlns:a16="http://schemas.microsoft.com/office/drawing/2014/main" id="{70DB1DFF-6494-6341-898F-A4F8D09BD197}"/>
                </a:ext>
              </a:extLst>
            </p:cNvPr>
            <p:cNvPicPr>
              <a:picLocks noChangeAspect="1"/>
            </p:cNvPicPr>
            <p:nvPr/>
          </p:nvPicPr>
          <p:blipFill>
            <a:blip r:embed="rId6"/>
            <a:srcRect/>
            <a:stretch/>
          </p:blipFill>
          <p:spPr>
            <a:xfrm>
              <a:off x="66937" y="2091965"/>
              <a:ext cx="951343" cy="951343"/>
            </a:xfrm>
            <a:prstGeom prst="rect">
              <a:avLst/>
            </a:prstGeom>
          </p:spPr>
        </p:pic>
        <p:pic>
          <p:nvPicPr>
            <p:cNvPr id="13" name="Picture 12">
              <a:extLst>
                <a:ext uri="{FF2B5EF4-FFF2-40B4-BE49-F238E27FC236}">
                  <a16:creationId xmlns:a16="http://schemas.microsoft.com/office/drawing/2014/main" id="{03E1C860-46ED-B741-B65B-00212C6B5CD1}"/>
                </a:ext>
              </a:extLst>
            </p:cNvPr>
            <p:cNvPicPr>
              <a:picLocks noChangeAspect="1"/>
            </p:cNvPicPr>
            <p:nvPr/>
          </p:nvPicPr>
          <p:blipFill>
            <a:blip r:embed="rId7"/>
            <a:srcRect/>
            <a:stretch/>
          </p:blipFill>
          <p:spPr>
            <a:xfrm>
              <a:off x="66937" y="3119436"/>
              <a:ext cx="951343" cy="951343"/>
            </a:xfrm>
            <a:prstGeom prst="rect">
              <a:avLst/>
            </a:prstGeom>
          </p:spPr>
        </p:pic>
        <p:pic>
          <p:nvPicPr>
            <p:cNvPr id="14" name="Picture 13">
              <a:extLst>
                <a:ext uri="{FF2B5EF4-FFF2-40B4-BE49-F238E27FC236}">
                  <a16:creationId xmlns:a16="http://schemas.microsoft.com/office/drawing/2014/main" id="{F08732BE-3C54-C84E-A93F-DE11CAD19B69}"/>
                </a:ext>
              </a:extLst>
            </p:cNvPr>
            <p:cNvPicPr>
              <a:picLocks noChangeAspect="1"/>
            </p:cNvPicPr>
            <p:nvPr/>
          </p:nvPicPr>
          <p:blipFill>
            <a:blip r:embed="rId8"/>
            <a:srcRect/>
            <a:stretch/>
          </p:blipFill>
          <p:spPr>
            <a:xfrm>
              <a:off x="66936" y="5324848"/>
              <a:ext cx="951343" cy="951343"/>
            </a:xfrm>
            <a:prstGeom prst="rect">
              <a:avLst/>
            </a:prstGeom>
          </p:spPr>
        </p:pic>
        <p:pic>
          <p:nvPicPr>
            <p:cNvPr id="15" name="Picture 14">
              <a:extLst>
                <a:ext uri="{FF2B5EF4-FFF2-40B4-BE49-F238E27FC236}">
                  <a16:creationId xmlns:a16="http://schemas.microsoft.com/office/drawing/2014/main" id="{8959E34B-BCF3-0141-8E16-F2E618FB2E0F}"/>
                </a:ext>
              </a:extLst>
            </p:cNvPr>
            <p:cNvPicPr>
              <a:picLocks noChangeAspect="1"/>
            </p:cNvPicPr>
            <p:nvPr/>
          </p:nvPicPr>
          <p:blipFill>
            <a:blip r:embed="rId9"/>
            <a:srcRect/>
            <a:stretch/>
          </p:blipFill>
          <p:spPr>
            <a:xfrm>
              <a:off x="66936" y="4222142"/>
              <a:ext cx="951343" cy="951343"/>
            </a:xfrm>
            <a:prstGeom prst="rect">
              <a:avLst/>
            </a:prstGeom>
          </p:spPr>
        </p:pic>
        <p:pic>
          <p:nvPicPr>
            <p:cNvPr id="16" name="Picture 15">
              <a:extLst>
                <a:ext uri="{FF2B5EF4-FFF2-40B4-BE49-F238E27FC236}">
                  <a16:creationId xmlns:a16="http://schemas.microsoft.com/office/drawing/2014/main" id="{45F32205-3A38-B849-BBD1-58CFE3B26529}"/>
                </a:ext>
              </a:extLst>
            </p:cNvPr>
            <p:cNvPicPr>
              <a:picLocks noChangeAspect="1"/>
            </p:cNvPicPr>
            <p:nvPr/>
          </p:nvPicPr>
          <p:blipFill>
            <a:blip r:embed="rId10"/>
            <a:srcRect/>
            <a:stretch/>
          </p:blipFill>
          <p:spPr>
            <a:xfrm>
              <a:off x="63914" y="1044618"/>
              <a:ext cx="950976" cy="950976"/>
            </a:xfrm>
            <a:prstGeom prst="rect">
              <a:avLst/>
            </a:prstGeom>
          </p:spPr>
        </p:pic>
      </p:grpSp>
      <p:sp>
        <p:nvSpPr>
          <p:cNvPr id="17" name="Rectangle 16">
            <a:extLst>
              <a:ext uri="{FF2B5EF4-FFF2-40B4-BE49-F238E27FC236}">
                <a16:creationId xmlns:a16="http://schemas.microsoft.com/office/drawing/2014/main" id="{F9D2471D-6494-D54D-AD3F-7AA6AB6179CE}"/>
              </a:ext>
            </a:extLst>
          </p:cNvPr>
          <p:cNvSpPr/>
          <p:nvPr userDrawn="1"/>
        </p:nvSpPr>
        <p:spPr>
          <a:xfrm>
            <a:off x="821407" y="3080069"/>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EXPAND POSSIBILITES</a:t>
            </a:r>
          </a:p>
        </p:txBody>
      </p:sp>
      <p:pic>
        <p:nvPicPr>
          <p:cNvPr id="18" name="Picture 17">
            <a:extLst>
              <a:ext uri="{FF2B5EF4-FFF2-40B4-BE49-F238E27FC236}">
                <a16:creationId xmlns:a16="http://schemas.microsoft.com/office/drawing/2014/main" id="{FE80C2B5-6CD2-F64C-8460-714BD29AB0BC}"/>
              </a:ext>
            </a:extLst>
          </p:cNvPr>
          <p:cNvPicPr>
            <a:picLocks noChangeAspect="1"/>
          </p:cNvPicPr>
          <p:nvPr userDrawn="1"/>
        </p:nvPicPr>
        <p:blipFill>
          <a:blip r:embed="rId8"/>
          <a:srcRect/>
          <a:stretch/>
        </p:blipFill>
        <p:spPr>
          <a:xfrm>
            <a:off x="1460170" y="463001"/>
            <a:ext cx="2905006" cy="2905006"/>
          </a:xfrm>
          <a:prstGeom prst="rect">
            <a:avLst/>
          </a:prstGeom>
        </p:spPr>
      </p:pic>
      <p:sp>
        <p:nvSpPr>
          <p:cNvPr id="4" name="Slide Number Placeholder 3">
            <a:extLst>
              <a:ext uri="{FF2B5EF4-FFF2-40B4-BE49-F238E27FC236}">
                <a16:creationId xmlns:a16="http://schemas.microsoft.com/office/drawing/2014/main" id="{B71571EB-499F-E148-A2E5-9F03961668B3}"/>
              </a:ext>
            </a:extLst>
          </p:cNvPr>
          <p:cNvSpPr>
            <a:spLocks noGrp="1"/>
          </p:cNvSpPr>
          <p:nvPr>
            <p:ph type="sldNum" sz="quarter" idx="4"/>
          </p:nvPr>
        </p:nvSpPr>
        <p:spPr>
          <a:xfrm>
            <a:off x="9423400" y="64547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CC75-81EC-3B41-BED4-6F6103F3B11B}" type="slidenum">
              <a:rPr lang="en-US" smtClean="0"/>
              <a:t>‹#›</a:t>
            </a:fld>
            <a:endParaRPr lang="en-US"/>
          </a:p>
        </p:txBody>
      </p:sp>
      <p:pic>
        <p:nvPicPr>
          <p:cNvPr id="19" name="Picture 18">
            <a:extLst>
              <a:ext uri="{FF2B5EF4-FFF2-40B4-BE49-F238E27FC236}">
                <a16:creationId xmlns:a16="http://schemas.microsoft.com/office/drawing/2014/main" id="{5E823A48-E692-A942-A893-E78716B215F4}"/>
              </a:ext>
            </a:extLst>
          </p:cNvPr>
          <p:cNvPicPr>
            <a:picLocks noChangeAspect="1"/>
          </p:cNvPicPr>
          <p:nvPr userDrawn="1"/>
        </p:nvPicPr>
        <p:blipFill>
          <a:blip r:embed="rId5"/>
          <a:stretch>
            <a:fillRect/>
          </a:stretch>
        </p:blipFill>
        <p:spPr>
          <a:xfrm>
            <a:off x="0" y="6848076"/>
            <a:ext cx="12192000" cy="76200"/>
          </a:xfrm>
          <a:prstGeom prst="rect">
            <a:avLst/>
          </a:prstGeom>
        </p:spPr>
      </p:pic>
      <p:grpSp>
        <p:nvGrpSpPr>
          <p:cNvPr id="21" name="Group 20">
            <a:extLst>
              <a:ext uri="{FF2B5EF4-FFF2-40B4-BE49-F238E27FC236}">
                <a16:creationId xmlns:a16="http://schemas.microsoft.com/office/drawing/2014/main" id="{E948BB99-33BB-4D4D-9BAC-BB7F42075929}"/>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F263CA42-BDEA-3849-99D4-4097F80DE6A2}"/>
                </a:ext>
              </a:extLst>
            </p:cNvPr>
            <p:cNvPicPr>
              <a:picLocks noChangeAspect="1"/>
            </p:cNvPicPr>
            <p:nvPr userDrawn="1"/>
          </p:nvPicPr>
          <p:blipFill>
            <a:blip r:embed="rId11"/>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F3C2A06A-8ADD-534A-B1EC-892905813F3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984A9B0-5CDD-C24B-9626-9003B65A66DC}"/>
                </a:ext>
              </a:extLst>
            </p:cNvPr>
            <p:cNvPicPr>
              <a:picLocks noChangeAspect="1"/>
            </p:cNvPicPr>
            <p:nvPr userDrawn="1"/>
          </p:nvPicPr>
          <p:blipFill>
            <a:blip r:embed="rId12"/>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2227445891"/>
      </p:ext>
    </p:extLst>
  </p:cSld>
  <p:clrMap bg1="lt1" tx1="dk1" bg2="dk2" tx2="lt2" accent1="accent1" accent2="accent2" accent3="accent3" accent4="accent4" accent5="accent5" accent6="accent6" hlink="hlink" folHlink="folHlink"/>
  <p:sldLayoutIdLst>
    <p:sldLayoutId id="2147483719" r:id="rId1"/>
    <p:sldLayoutId id="214748372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19" name="Group 18">
            <a:extLst>
              <a:ext uri="{FF2B5EF4-FFF2-40B4-BE49-F238E27FC236}">
                <a16:creationId xmlns:a16="http://schemas.microsoft.com/office/drawing/2014/main" id="{492F3932-2058-DF4D-93B2-947FD52ACD59}"/>
              </a:ext>
            </a:extLst>
          </p:cNvPr>
          <p:cNvGrpSpPr/>
          <p:nvPr userDrawn="1"/>
        </p:nvGrpSpPr>
        <p:grpSpPr>
          <a:xfrm>
            <a:off x="-114350" y="5010411"/>
            <a:ext cx="1250167" cy="1767177"/>
            <a:chOff x="-114350" y="5010411"/>
            <a:chExt cx="1250167" cy="1767177"/>
          </a:xfrm>
        </p:grpSpPr>
        <p:pic>
          <p:nvPicPr>
            <p:cNvPr id="20" name="Picture 19">
              <a:extLst>
                <a:ext uri="{FF2B5EF4-FFF2-40B4-BE49-F238E27FC236}">
                  <a16:creationId xmlns:a16="http://schemas.microsoft.com/office/drawing/2014/main" id="{D3114095-C574-3F48-B75C-1D1774F9E6B9}"/>
                </a:ext>
              </a:extLst>
            </p:cNvPr>
            <p:cNvPicPr>
              <a:picLocks noChangeAspect="1"/>
            </p:cNvPicPr>
            <p:nvPr userDrawn="1"/>
          </p:nvPicPr>
          <p:blipFill>
            <a:blip r:embed="rId6"/>
            <a:srcRect/>
            <a:stretch/>
          </p:blipFill>
          <p:spPr>
            <a:xfrm>
              <a:off x="104043" y="5991601"/>
              <a:ext cx="863486" cy="300911"/>
            </a:xfrm>
            <a:prstGeom prst="rect">
              <a:avLst/>
            </a:prstGeom>
          </p:spPr>
        </p:pic>
        <p:sp>
          <p:nvSpPr>
            <p:cNvPr id="21" name="Footer Placeholder 1">
              <a:extLst>
                <a:ext uri="{FF2B5EF4-FFF2-40B4-BE49-F238E27FC236}">
                  <a16:creationId xmlns:a16="http://schemas.microsoft.com/office/drawing/2014/main" id="{B9FC394E-830F-AB48-82B4-7ECACFC4053D}"/>
                </a:ext>
              </a:extLst>
            </p:cNvPr>
            <p:cNvSpPr txBox="1">
              <a:spLocks/>
            </p:cNvSpPr>
            <p:nvPr userDrawn="1"/>
          </p:nvSpPr>
          <p:spPr>
            <a:xfrm>
              <a:off x="-114350" y="6412463"/>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2" name="Picture 21">
              <a:extLst>
                <a:ext uri="{FF2B5EF4-FFF2-40B4-BE49-F238E27FC236}">
                  <a16:creationId xmlns:a16="http://schemas.microsoft.com/office/drawing/2014/main" id="{2FA752C2-C62C-1F49-AFA4-7AF96A504B28}"/>
                </a:ext>
              </a:extLst>
            </p:cNvPr>
            <p:cNvPicPr>
              <a:picLocks noChangeAspect="1"/>
            </p:cNvPicPr>
            <p:nvPr userDrawn="1"/>
          </p:nvPicPr>
          <p:blipFill>
            <a:blip r:embed="rId7"/>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81868912"/>
      </p:ext>
    </p:extLst>
  </p:cSld>
  <p:clrMap bg1="lt1" tx1="dk1" bg2="dk2" tx2="lt2" accent1="accent1" accent2="accent2" accent3="accent3" accent4="accent4" accent5="accent5" accent6="accent6" hlink="hlink" folHlink="folHlink"/>
  <p:sldLayoutIdLst>
    <p:sldLayoutId id="2147483694" r:id="rId1"/>
    <p:sldLayoutId id="214748369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19" name="Group 18">
            <a:extLst>
              <a:ext uri="{FF2B5EF4-FFF2-40B4-BE49-F238E27FC236}">
                <a16:creationId xmlns:a16="http://schemas.microsoft.com/office/drawing/2014/main" id="{BCC790FB-0F20-984B-BABC-CE6CD334962F}"/>
              </a:ext>
            </a:extLst>
          </p:cNvPr>
          <p:cNvGrpSpPr/>
          <p:nvPr userDrawn="1"/>
        </p:nvGrpSpPr>
        <p:grpSpPr>
          <a:xfrm>
            <a:off x="1625881" y="0"/>
            <a:ext cx="2406043" cy="2436801"/>
            <a:chOff x="1625881" y="0"/>
            <a:chExt cx="2406043" cy="2436801"/>
          </a:xfrm>
        </p:grpSpPr>
        <p:sp>
          <p:nvSpPr>
            <p:cNvPr id="20" name="Rectangle 19">
              <a:extLst>
                <a:ext uri="{FF2B5EF4-FFF2-40B4-BE49-F238E27FC236}">
                  <a16:creationId xmlns:a16="http://schemas.microsoft.com/office/drawing/2014/main" id="{E18B79A4-BC7E-834D-874C-6101B7C45FCE}"/>
                </a:ext>
              </a:extLst>
            </p:cNvPr>
            <p:cNvSpPr/>
            <p:nvPr/>
          </p:nvSpPr>
          <p:spPr>
            <a:xfrm>
              <a:off x="1625881" y="0"/>
              <a:ext cx="2406043" cy="2436801"/>
            </a:xfrm>
            <a:prstGeom prst="rect">
              <a:avLst/>
            </a:prstGeom>
            <a:solidFill>
              <a:srgbClr val="4B6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74BC6C9D-4888-684E-B550-BDF2A5767426}"/>
                </a:ext>
              </a:extLst>
            </p:cNvPr>
            <p:cNvSpPr txBox="1">
              <a:spLocks/>
            </p:cNvSpPr>
            <p:nvPr/>
          </p:nvSpPr>
          <p:spPr bwMode="auto">
            <a:xfrm>
              <a:off x="1972090" y="1363649"/>
              <a:ext cx="1676401" cy="68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chemeClr val="bg1"/>
                  </a:solidFill>
                  <a:latin typeface="+mn-lt"/>
                  <a:cs typeface="Arial" panose="020B0604020202020204" pitchFamily="34" charset="0"/>
                </a:rPr>
                <a:t>Poll</a:t>
              </a:r>
            </a:p>
          </p:txBody>
        </p:sp>
        <p:sp>
          <p:nvSpPr>
            <p:cNvPr id="22" name="Google Shape;91;p17">
              <a:extLst>
                <a:ext uri="{FF2B5EF4-FFF2-40B4-BE49-F238E27FC236}">
                  <a16:creationId xmlns:a16="http://schemas.microsoft.com/office/drawing/2014/main" id="{41ECCAB8-F962-6A44-BF8E-4A16F4145280}"/>
                </a:ext>
              </a:extLst>
            </p:cNvPr>
            <p:cNvSpPr/>
            <p:nvPr/>
          </p:nvSpPr>
          <p:spPr>
            <a:xfrm>
              <a:off x="2130940" y="130629"/>
              <a:ext cx="1376920" cy="1113683"/>
            </a:xfrm>
            <a:custGeom>
              <a:avLst/>
              <a:gdLst/>
              <a:ahLst/>
              <a:cxnLst/>
              <a:rect l="l" t="t" r="r" b="b"/>
              <a:pathLst>
                <a:path w="21600" h="21600" extrusionOk="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rgbClr val="FFFFFF"/>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1575" dirty="0">
                <a:solidFill>
                  <a:srgbClr val="44CEB9"/>
                </a:solidFill>
                <a:latin typeface="Arial" panose="020B0604020202020204" pitchFamily="34" charset="0"/>
                <a:ea typeface="Gill Sans"/>
                <a:cs typeface="Arial" panose="020B0604020202020204" pitchFamily="34" charset="0"/>
                <a:sym typeface="Gill Sans"/>
              </a:endParaRPr>
            </a:p>
          </p:txBody>
        </p:sp>
      </p:grpSp>
      <p:grpSp>
        <p:nvGrpSpPr>
          <p:cNvPr id="23" name="Group 22">
            <a:extLst>
              <a:ext uri="{FF2B5EF4-FFF2-40B4-BE49-F238E27FC236}">
                <a16:creationId xmlns:a16="http://schemas.microsoft.com/office/drawing/2014/main" id="{71181753-AD2B-C24C-87AA-6419717F2DDB}"/>
              </a:ext>
            </a:extLst>
          </p:cNvPr>
          <p:cNvGrpSpPr/>
          <p:nvPr userDrawn="1"/>
        </p:nvGrpSpPr>
        <p:grpSpPr>
          <a:xfrm>
            <a:off x="-114350" y="5010411"/>
            <a:ext cx="1250167" cy="1817281"/>
            <a:chOff x="-114350" y="5010411"/>
            <a:chExt cx="1250167" cy="1817281"/>
          </a:xfrm>
        </p:grpSpPr>
        <p:pic>
          <p:nvPicPr>
            <p:cNvPr id="24" name="Picture 23">
              <a:extLst>
                <a:ext uri="{FF2B5EF4-FFF2-40B4-BE49-F238E27FC236}">
                  <a16:creationId xmlns:a16="http://schemas.microsoft.com/office/drawing/2014/main" id="{DFADB0DF-12C6-8145-A18D-EE4863B682B6}"/>
                </a:ext>
              </a:extLst>
            </p:cNvPr>
            <p:cNvPicPr>
              <a:picLocks noChangeAspect="1"/>
            </p:cNvPicPr>
            <p:nvPr userDrawn="1"/>
          </p:nvPicPr>
          <p:blipFill>
            <a:blip r:embed="rId6"/>
            <a:srcRect/>
            <a:stretch/>
          </p:blipFill>
          <p:spPr>
            <a:xfrm>
              <a:off x="104043" y="5991601"/>
              <a:ext cx="863486" cy="300911"/>
            </a:xfrm>
            <a:prstGeom prst="rect">
              <a:avLst/>
            </a:prstGeom>
          </p:spPr>
        </p:pic>
        <p:sp>
          <p:nvSpPr>
            <p:cNvPr id="25" name="Footer Placeholder 1">
              <a:extLst>
                <a:ext uri="{FF2B5EF4-FFF2-40B4-BE49-F238E27FC236}">
                  <a16:creationId xmlns:a16="http://schemas.microsoft.com/office/drawing/2014/main" id="{5172C3D4-E4EA-BF4D-97F8-B6D3D1B7741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6" name="Picture 25">
              <a:extLst>
                <a:ext uri="{FF2B5EF4-FFF2-40B4-BE49-F238E27FC236}">
                  <a16:creationId xmlns:a16="http://schemas.microsoft.com/office/drawing/2014/main" id="{BF54D645-08E1-664A-A87D-89F21C65E501}"/>
                </a:ext>
              </a:extLst>
            </p:cNvPr>
            <p:cNvPicPr>
              <a:picLocks noChangeAspect="1"/>
            </p:cNvPicPr>
            <p:nvPr userDrawn="1"/>
          </p:nvPicPr>
          <p:blipFill>
            <a:blip r:embed="rId7"/>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721701163"/>
      </p:ext>
    </p:extLst>
  </p:cSld>
  <p:clrMap bg1="lt1" tx1="dk1" bg2="dk2" tx2="lt2" accent1="accent1" accent2="accent2" accent3="accent3" accent4="accent4" accent5="accent5" accent6="accent6" hlink="hlink" folHlink="folHlink"/>
  <p:sldLayoutIdLst>
    <p:sldLayoutId id="2147483698" r:id="rId1"/>
    <p:sldLayoutId id="214748369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19" name="Group 18">
            <a:extLst>
              <a:ext uri="{FF2B5EF4-FFF2-40B4-BE49-F238E27FC236}">
                <a16:creationId xmlns:a16="http://schemas.microsoft.com/office/drawing/2014/main" id="{712E00E6-0FF9-6344-98B3-6770BF7B1CFD}"/>
              </a:ext>
            </a:extLst>
          </p:cNvPr>
          <p:cNvGrpSpPr/>
          <p:nvPr userDrawn="1"/>
        </p:nvGrpSpPr>
        <p:grpSpPr>
          <a:xfrm>
            <a:off x="1625881" y="0"/>
            <a:ext cx="2406043" cy="2436801"/>
            <a:chOff x="1625881" y="0"/>
            <a:chExt cx="2406043" cy="2436801"/>
          </a:xfrm>
        </p:grpSpPr>
        <p:sp>
          <p:nvSpPr>
            <p:cNvPr id="20" name="Rectangle 19">
              <a:extLst>
                <a:ext uri="{FF2B5EF4-FFF2-40B4-BE49-F238E27FC236}">
                  <a16:creationId xmlns:a16="http://schemas.microsoft.com/office/drawing/2014/main" id="{64470A64-2CDA-0542-B247-76004015E837}"/>
                </a:ext>
              </a:extLst>
            </p:cNvPr>
            <p:cNvSpPr/>
            <p:nvPr/>
          </p:nvSpPr>
          <p:spPr>
            <a:xfrm>
              <a:off x="1625881" y="0"/>
              <a:ext cx="2406043" cy="2436801"/>
            </a:xfrm>
            <a:prstGeom prst="rect">
              <a:avLst/>
            </a:prstGeom>
            <a:solidFill>
              <a:srgbClr val="5A5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B72B0E8-647F-AA4F-AA4A-850D4D93AD97}"/>
                </a:ext>
              </a:extLst>
            </p:cNvPr>
            <p:cNvSpPr txBox="1">
              <a:spLocks/>
            </p:cNvSpPr>
            <p:nvPr/>
          </p:nvSpPr>
          <p:spPr bwMode="auto">
            <a:xfrm>
              <a:off x="1972090" y="1363649"/>
              <a:ext cx="1676401" cy="68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chemeClr val="bg1"/>
                  </a:solidFill>
                  <a:latin typeface="+mn-lt"/>
                  <a:cs typeface="Arial" panose="020B0604020202020204" pitchFamily="34" charset="0"/>
                </a:rPr>
                <a:t>Chat</a:t>
              </a:r>
            </a:p>
          </p:txBody>
        </p:sp>
        <p:sp>
          <p:nvSpPr>
            <p:cNvPr id="22" name="Google Shape;241;p31">
              <a:extLst>
                <a:ext uri="{FF2B5EF4-FFF2-40B4-BE49-F238E27FC236}">
                  <a16:creationId xmlns:a16="http://schemas.microsoft.com/office/drawing/2014/main" id="{18F9D64E-77C6-CB42-9023-D77F98EFF6ED}"/>
                </a:ext>
              </a:extLst>
            </p:cNvPr>
            <p:cNvSpPr/>
            <p:nvPr/>
          </p:nvSpPr>
          <p:spPr>
            <a:xfrm flipH="1">
              <a:off x="2239825" y="313867"/>
              <a:ext cx="1108059" cy="785612"/>
            </a:xfrm>
            <a:prstGeom prst="wedgeRoundRectCallout">
              <a:avLst>
                <a:gd name="adj1" fmla="val -20833"/>
                <a:gd name="adj2" fmla="val 62500"/>
                <a:gd name="adj3" fmla="val 0"/>
              </a:avLst>
            </a:prstGeom>
            <a:noFill/>
            <a:ln w="127000" cap="flat" cmpd="sng">
              <a:solidFill>
                <a:schemeClr val="lt1"/>
              </a:solidFill>
              <a:prstDash val="solid"/>
              <a:round/>
              <a:headEnd type="none" w="sm" len="sm"/>
              <a:tailEnd type="none" w="sm" len="sm"/>
            </a:ln>
          </p:spPr>
          <p:txBody>
            <a:bodyPr spcFirstLastPara="1" wrap="square" lIns="55875" tIns="27925" rIns="55875" bIns="27925" anchor="ctr" anchorCtr="0">
              <a:noAutofit/>
            </a:bodyPr>
            <a:lstStyle/>
            <a:p>
              <a:pPr marL="0" marR="0" lvl="0" indent="0" algn="ctr" rtl="0">
                <a:spcBef>
                  <a:spcPts val="0"/>
                </a:spcBef>
                <a:spcAft>
                  <a:spcPts val="0"/>
                </a:spcAft>
                <a:buNone/>
              </a:pPr>
              <a:endParaRPr sz="2600" dirty="0">
                <a:solidFill>
                  <a:schemeClr val="lt1"/>
                </a:solidFill>
                <a:latin typeface="Arial" panose="020B0604020202020204" pitchFamily="34" charset="0"/>
                <a:ea typeface="Open Sans Light"/>
                <a:cs typeface="Arial" panose="020B0604020202020204" pitchFamily="34" charset="0"/>
                <a:sym typeface="Open Sans Light"/>
              </a:endParaRPr>
            </a:p>
          </p:txBody>
        </p:sp>
      </p:grpSp>
      <p:grpSp>
        <p:nvGrpSpPr>
          <p:cNvPr id="23" name="Group 22">
            <a:extLst>
              <a:ext uri="{FF2B5EF4-FFF2-40B4-BE49-F238E27FC236}">
                <a16:creationId xmlns:a16="http://schemas.microsoft.com/office/drawing/2014/main" id="{510BBE11-2B09-3445-9ED7-208C4EA211CC}"/>
              </a:ext>
            </a:extLst>
          </p:cNvPr>
          <p:cNvGrpSpPr/>
          <p:nvPr userDrawn="1"/>
        </p:nvGrpSpPr>
        <p:grpSpPr>
          <a:xfrm>
            <a:off x="-114350" y="5010411"/>
            <a:ext cx="1250167" cy="1817281"/>
            <a:chOff x="-114350" y="5010411"/>
            <a:chExt cx="1250167" cy="1817281"/>
          </a:xfrm>
        </p:grpSpPr>
        <p:pic>
          <p:nvPicPr>
            <p:cNvPr id="24" name="Picture 23">
              <a:extLst>
                <a:ext uri="{FF2B5EF4-FFF2-40B4-BE49-F238E27FC236}">
                  <a16:creationId xmlns:a16="http://schemas.microsoft.com/office/drawing/2014/main" id="{ADFC1B89-DAF2-A84A-9F91-A2066EB223A9}"/>
                </a:ext>
              </a:extLst>
            </p:cNvPr>
            <p:cNvPicPr>
              <a:picLocks noChangeAspect="1"/>
            </p:cNvPicPr>
            <p:nvPr userDrawn="1"/>
          </p:nvPicPr>
          <p:blipFill>
            <a:blip r:embed="rId6"/>
            <a:srcRect/>
            <a:stretch/>
          </p:blipFill>
          <p:spPr>
            <a:xfrm>
              <a:off x="104043" y="5991601"/>
              <a:ext cx="863486" cy="300911"/>
            </a:xfrm>
            <a:prstGeom prst="rect">
              <a:avLst/>
            </a:prstGeom>
          </p:spPr>
        </p:pic>
        <p:sp>
          <p:nvSpPr>
            <p:cNvPr id="25" name="Footer Placeholder 1">
              <a:extLst>
                <a:ext uri="{FF2B5EF4-FFF2-40B4-BE49-F238E27FC236}">
                  <a16:creationId xmlns:a16="http://schemas.microsoft.com/office/drawing/2014/main" id="{C32E3B34-99F3-E547-9305-4AE65CD3BBE8}"/>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6" name="Picture 25">
              <a:extLst>
                <a:ext uri="{FF2B5EF4-FFF2-40B4-BE49-F238E27FC236}">
                  <a16:creationId xmlns:a16="http://schemas.microsoft.com/office/drawing/2014/main" id="{A5BA1083-9F79-3B40-9BDB-80F34D85B065}"/>
                </a:ext>
              </a:extLst>
            </p:cNvPr>
            <p:cNvPicPr>
              <a:picLocks noChangeAspect="1"/>
            </p:cNvPicPr>
            <p:nvPr userDrawn="1"/>
          </p:nvPicPr>
          <p:blipFill>
            <a:blip r:embed="rId7"/>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3763548242"/>
      </p:ext>
    </p:extLst>
  </p:cSld>
  <p:clrMap bg1="lt1" tx1="dk1" bg2="dk2" tx2="lt2" accent1="accent1" accent2="accent2" accent3="accent3" accent4="accent4" accent5="accent5" accent6="accent6" hlink="hlink" folHlink="folHlink"/>
  <p:sldLayoutIdLst>
    <p:sldLayoutId id="2147483701" r:id="rId1"/>
    <p:sldLayoutId id="214748370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23" name="Group 22">
            <a:extLst>
              <a:ext uri="{FF2B5EF4-FFF2-40B4-BE49-F238E27FC236}">
                <a16:creationId xmlns:a16="http://schemas.microsoft.com/office/drawing/2014/main" id="{97CAA6F3-CBD6-6E4B-8B1D-A252BFB3E668}"/>
              </a:ext>
            </a:extLst>
          </p:cNvPr>
          <p:cNvGrpSpPr/>
          <p:nvPr userDrawn="1"/>
        </p:nvGrpSpPr>
        <p:grpSpPr>
          <a:xfrm>
            <a:off x="1625881" y="1"/>
            <a:ext cx="2406043" cy="2120212"/>
            <a:chOff x="1625881" y="1"/>
            <a:chExt cx="2406043" cy="2120212"/>
          </a:xfrm>
        </p:grpSpPr>
        <p:sp>
          <p:nvSpPr>
            <p:cNvPr id="24" name="Rectangle 23">
              <a:extLst>
                <a:ext uri="{FF2B5EF4-FFF2-40B4-BE49-F238E27FC236}">
                  <a16:creationId xmlns:a16="http://schemas.microsoft.com/office/drawing/2014/main" id="{B8712F2B-E50F-F347-9639-54F84FBDA0B3}"/>
                </a:ext>
              </a:extLst>
            </p:cNvPr>
            <p:cNvSpPr/>
            <p:nvPr/>
          </p:nvSpPr>
          <p:spPr>
            <a:xfrm>
              <a:off x="1625881" y="1"/>
              <a:ext cx="2406043" cy="2120212"/>
            </a:xfrm>
            <a:prstGeom prst="rect">
              <a:avLst/>
            </a:prstGeom>
            <a:solidFill>
              <a:srgbClr val="E4A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BC4AAFBA-7EAE-7E48-A564-EA4A986F685E}"/>
                </a:ext>
              </a:extLst>
            </p:cNvPr>
            <p:cNvSpPr txBox="1">
              <a:spLocks/>
            </p:cNvSpPr>
            <p:nvPr/>
          </p:nvSpPr>
          <p:spPr bwMode="auto">
            <a:xfrm>
              <a:off x="1972090" y="1437389"/>
              <a:ext cx="1676401" cy="68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ysClr val="windowText" lastClr="000000"/>
                  </a:solidFill>
                  <a:latin typeface="+mn-lt"/>
                  <a:cs typeface="Arial" panose="020B0604020202020204" pitchFamily="34" charset="0"/>
                </a:rPr>
                <a:t>Breakout</a:t>
              </a:r>
            </a:p>
          </p:txBody>
        </p:sp>
        <p:pic>
          <p:nvPicPr>
            <p:cNvPr id="26" name="Picture 25">
              <a:extLst>
                <a:ext uri="{FF2B5EF4-FFF2-40B4-BE49-F238E27FC236}">
                  <a16:creationId xmlns:a16="http://schemas.microsoft.com/office/drawing/2014/main" id="{564B43EA-55F0-6F45-92F3-8E5396357980}"/>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845516" y="209336"/>
              <a:ext cx="1972968" cy="1180945"/>
            </a:xfrm>
            <a:prstGeom prst="rect">
              <a:avLst/>
            </a:prstGeom>
          </p:spPr>
        </p:pic>
      </p:grpSp>
      <p:grpSp>
        <p:nvGrpSpPr>
          <p:cNvPr id="19" name="Group 18">
            <a:extLst>
              <a:ext uri="{FF2B5EF4-FFF2-40B4-BE49-F238E27FC236}">
                <a16:creationId xmlns:a16="http://schemas.microsoft.com/office/drawing/2014/main" id="{70E15B27-C044-254F-92D3-0AC0C7663FAB}"/>
              </a:ext>
            </a:extLst>
          </p:cNvPr>
          <p:cNvGrpSpPr/>
          <p:nvPr userDrawn="1"/>
        </p:nvGrpSpPr>
        <p:grpSpPr>
          <a:xfrm>
            <a:off x="-114350" y="5010411"/>
            <a:ext cx="1250167" cy="1767177"/>
            <a:chOff x="-114350" y="5010411"/>
            <a:chExt cx="1250167" cy="1767177"/>
          </a:xfrm>
        </p:grpSpPr>
        <p:pic>
          <p:nvPicPr>
            <p:cNvPr id="20" name="Picture 19">
              <a:extLst>
                <a:ext uri="{FF2B5EF4-FFF2-40B4-BE49-F238E27FC236}">
                  <a16:creationId xmlns:a16="http://schemas.microsoft.com/office/drawing/2014/main" id="{E91C7538-7E7D-C74F-A366-D9382447F729}"/>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1" name="Footer Placeholder 1">
              <a:extLst>
                <a:ext uri="{FF2B5EF4-FFF2-40B4-BE49-F238E27FC236}">
                  <a16:creationId xmlns:a16="http://schemas.microsoft.com/office/drawing/2014/main" id="{27A82574-C1E7-674D-BEB7-9A2F53DDB929}"/>
                </a:ext>
              </a:extLst>
            </p:cNvPr>
            <p:cNvSpPr txBox="1">
              <a:spLocks/>
            </p:cNvSpPr>
            <p:nvPr userDrawn="1"/>
          </p:nvSpPr>
          <p:spPr>
            <a:xfrm>
              <a:off x="-114350" y="6412463"/>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2" name="Picture 21">
              <a:extLst>
                <a:ext uri="{FF2B5EF4-FFF2-40B4-BE49-F238E27FC236}">
                  <a16:creationId xmlns:a16="http://schemas.microsoft.com/office/drawing/2014/main" id="{FBD3897A-927B-0743-AE42-18724CF53FC3}"/>
                </a:ext>
              </a:extLst>
            </p:cNvPr>
            <p:cNvPicPr>
              <a:picLocks noChangeAspect="1"/>
            </p:cNvPicPr>
            <p:nvPr userDrawn="1"/>
          </p:nvPicPr>
          <p:blipFill>
            <a:blip r:embed="rId8"/>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466017276"/>
      </p:ext>
    </p:extLst>
  </p:cSld>
  <p:clrMap bg1="lt1" tx1="dk1" bg2="dk2" tx2="lt2" accent1="accent1" accent2="accent2" accent3="accent3" accent4="accent4" accent5="accent5" accent6="accent6" hlink="hlink" folHlink="folHlink"/>
  <p:sldLayoutIdLst>
    <p:sldLayoutId id="2147483704" r:id="rId1"/>
    <p:sldLayoutId id="214748370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4607"/>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ABC13B-A88A-B84D-84EC-1010CF6A53AF}"/>
              </a:ext>
            </a:extLst>
          </p:cNvPr>
          <p:cNvSpPr/>
          <p:nvPr userDrawn="1"/>
        </p:nvSpPr>
        <p:spPr>
          <a:xfrm>
            <a:off x="812800" y="3129675"/>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EXPRESS CARE</a:t>
            </a:r>
          </a:p>
        </p:txBody>
      </p:sp>
      <p:pic>
        <p:nvPicPr>
          <p:cNvPr id="18" name="Picture 17">
            <a:extLst>
              <a:ext uri="{FF2B5EF4-FFF2-40B4-BE49-F238E27FC236}">
                <a16:creationId xmlns:a16="http://schemas.microsoft.com/office/drawing/2014/main" id="{C72F323A-5921-D24F-BD52-F4F079F4F006}"/>
              </a:ext>
            </a:extLst>
          </p:cNvPr>
          <p:cNvPicPr>
            <a:picLocks noChangeAspect="1"/>
          </p:cNvPicPr>
          <p:nvPr userDrawn="1"/>
        </p:nvPicPr>
        <p:blipFill>
          <a:blip r:embed="rId5"/>
          <a:srcRect/>
          <a:stretch/>
        </p:blipFill>
        <p:spPr>
          <a:xfrm>
            <a:off x="1451563" y="512607"/>
            <a:ext cx="2905006" cy="2905006"/>
          </a:xfrm>
          <a:prstGeom prst="rect">
            <a:avLst/>
          </a:prstGeom>
        </p:spPr>
      </p:pic>
      <p:pic>
        <p:nvPicPr>
          <p:cNvPr id="19" name="Picture 18">
            <a:extLst>
              <a:ext uri="{FF2B5EF4-FFF2-40B4-BE49-F238E27FC236}">
                <a16:creationId xmlns:a16="http://schemas.microsoft.com/office/drawing/2014/main" id="{DA06A5B1-6251-C04A-AC49-06073ACB0F84}"/>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1E1AE91A-EC28-344A-BBD3-0434864A089C}"/>
              </a:ext>
            </a:extLst>
          </p:cNvPr>
          <p:cNvSpPr>
            <a:spLocks noGrp="1"/>
          </p:cNvSpPr>
          <p:nvPr>
            <p:ph type="sldNum" sz="quarter" idx="4"/>
          </p:nvPr>
        </p:nvSpPr>
        <p:spPr>
          <a:xfrm>
            <a:off x="9318938" y="63425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921EF-CA43-0D49-9B9D-2AE4418D48DA}" type="slidenum">
              <a:rPr lang="en-US" smtClean="0"/>
              <a:t>‹#›</a:t>
            </a:fld>
            <a:endParaRPr lang="en-US"/>
          </a:p>
        </p:txBody>
      </p:sp>
      <p:grpSp>
        <p:nvGrpSpPr>
          <p:cNvPr id="21" name="Group 20">
            <a:extLst>
              <a:ext uri="{FF2B5EF4-FFF2-40B4-BE49-F238E27FC236}">
                <a16:creationId xmlns:a16="http://schemas.microsoft.com/office/drawing/2014/main" id="{74483B2E-49A8-9244-9A24-BA6143039390}"/>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36C693FD-EC6B-9E48-AA39-42C03262151F}"/>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76D6B739-2E79-5C44-9372-D36797B5D22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D2A889D3-CB77-E244-979A-AA9962034252}"/>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F4A7244E-DAC9-C34E-A4D6-9A1B8B3C7698}"/>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4811FAE5-7CC1-6F47-ABEE-CF61EF5CA9EB}"/>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FEB495F4-F041-F849-84C3-D51D919E693F}"/>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8D46322F-A65C-5144-A5A1-3EB3F99F9F6F}"/>
                </a:ext>
              </a:extLst>
            </p:cNvPr>
            <p:cNvPicPr>
              <a:picLocks noChangeAspect="1"/>
            </p:cNvPicPr>
            <p:nvPr/>
          </p:nvPicPr>
          <p:blipFill>
            <a:blip r:embed="rId10"/>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51083C6-11AD-D041-BAA9-45853D0EF05B}"/>
                </a:ext>
              </a:extLst>
            </p:cNvPr>
            <p:cNvPicPr>
              <a:picLocks noChangeAspect="1"/>
            </p:cNvPicPr>
            <p:nvPr/>
          </p:nvPicPr>
          <p:blipFill>
            <a:blip r:embed="rId11"/>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983D9F33-2C4D-074F-82D9-9D6A46E441A8}"/>
                </a:ext>
              </a:extLst>
            </p:cNvPr>
            <p:cNvPicPr>
              <a:picLocks noChangeAspect="1"/>
            </p:cNvPicPr>
            <p:nvPr/>
          </p:nvPicPr>
          <p:blipFill>
            <a:blip r:embed="rId12"/>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4EB91955-1254-7D4D-8AC8-B1FEBFE1F8F7}"/>
                </a:ext>
              </a:extLst>
            </p:cNvPr>
            <p:cNvPicPr>
              <a:picLocks noChangeAspect="1"/>
            </p:cNvPicPr>
            <p:nvPr/>
          </p:nvPicPr>
          <p:blipFill>
            <a:blip r:embed="rId5"/>
            <a:srcRect/>
            <a:stretch/>
          </p:blipFill>
          <p:spPr>
            <a:xfrm>
              <a:off x="63914" y="1044618"/>
              <a:ext cx="950976" cy="950976"/>
            </a:xfrm>
            <a:prstGeom prst="rect">
              <a:avLst/>
            </a:prstGeom>
          </p:spPr>
        </p:pic>
      </p:grpSp>
    </p:spTree>
    <p:extLst>
      <p:ext uri="{BB962C8B-B14F-4D97-AF65-F5344CB8AC3E}">
        <p14:creationId xmlns:p14="http://schemas.microsoft.com/office/powerpoint/2010/main" val="220205346"/>
      </p:ext>
    </p:extLst>
  </p:cSld>
  <p:clrMap bg1="lt1" tx1="dk1" bg2="dk2" tx2="lt2" accent1="accent1" accent2="accent2" accent3="accent3" accent4="accent4" accent5="accent5" accent6="accent6" hlink="hlink" folHlink="folHlink"/>
  <p:sldLayoutIdLst>
    <p:sldLayoutId id="2147483707" r:id="rId1"/>
    <p:sldLayoutId id="214748370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194AD61-EB30-BB4D-9CBF-FAD782C61C8E}"/>
              </a:ext>
            </a:extLst>
          </p:cNvPr>
          <p:cNvPicPr>
            <a:picLocks noChangeAspect="1"/>
          </p:cNvPicPr>
          <p:nvPr userDrawn="1"/>
        </p:nvPicPr>
        <p:blipFill>
          <a:blip r:embed="rId5"/>
          <a:srcRect/>
          <a:stretch/>
        </p:blipFill>
        <p:spPr>
          <a:xfrm>
            <a:off x="1429624" y="587191"/>
            <a:ext cx="2905006" cy="2905006"/>
          </a:xfrm>
          <a:prstGeom prst="rect">
            <a:avLst/>
          </a:prstGeom>
        </p:spPr>
      </p:pic>
      <p:sp>
        <p:nvSpPr>
          <p:cNvPr id="17" name="Rectangle 16">
            <a:extLst>
              <a:ext uri="{FF2B5EF4-FFF2-40B4-BE49-F238E27FC236}">
                <a16:creationId xmlns:a16="http://schemas.microsoft.com/office/drawing/2014/main" id="{21C2FB35-8AD3-E44D-9460-353C4480D644}"/>
              </a:ext>
            </a:extLst>
          </p:cNvPr>
          <p:cNvSpPr/>
          <p:nvPr userDrawn="1"/>
        </p:nvSpPr>
        <p:spPr>
          <a:xfrm>
            <a:off x="790861" y="3204259"/>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CHALLENGE GROWTH</a:t>
            </a:r>
          </a:p>
        </p:txBody>
      </p:sp>
      <p:pic>
        <p:nvPicPr>
          <p:cNvPr id="19" name="Picture 18">
            <a:extLst>
              <a:ext uri="{FF2B5EF4-FFF2-40B4-BE49-F238E27FC236}">
                <a16:creationId xmlns:a16="http://schemas.microsoft.com/office/drawing/2014/main" id="{A34291ED-1A8D-9C4D-BCFA-A3D0B5FAE7A9}"/>
              </a:ext>
            </a:extLst>
          </p:cNvPr>
          <p:cNvPicPr>
            <a:picLocks noChangeAspect="1"/>
          </p:cNvPicPr>
          <p:nvPr userDrawn="1"/>
        </p:nvPicPr>
        <p:blipFill>
          <a:blip r:embed="rId6"/>
          <a:stretch>
            <a:fillRect/>
          </a:stretch>
        </p:blipFill>
        <p:spPr>
          <a:xfrm>
            <a:off x="0" y="6860776"/>
            <a:ext cx="12192000" cy="76200"/>
          </a:xfrm>
          <a:prstGeom prst="rect">
            <a:avLst/>
          </a:prstGeom>
        </p:spPr>
      </p:pic>
      <p:sp>
        <p:nvSpPr>
          <p:cNvPr id="2" name="Slide Number Placeholder 1">
            <a:extLst>
              <a:ext uri="{FF2B5EF4-FFF2-40B4-BE49-F238E27FC236}">
                <a16:creationId xmlns:a16="http://schemas.microsoft.com/office/drawing/2014/main" id="{29D715AE-BD44-A74A-A2C1-CE712FE24B64}"/>
              </a:ext>
            </a:extLst>
          </p:cNvPr>
          <p:cNvSpPr>
            <a:spLocks noGrp="1"/>
          </p:cNvSpPr>
          <p:nvPr>
            <p:ph type="sldNum" sz="quarter" idx="4"/>
          </p:nvPr>
        </p:nvSpPr>
        <p:spPr>
          <a:xfrm>
            <a:off x="9331817" y="63838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E2DAA-7800-1545-B2F6-EE3122871DC3}" type="slidenum">
              <a:rPr lang="en-US" smtClean="0"/>
              <a:t>‹#›</a:t>
            </a:fld>
            <a:endParaRPr lang="en-US"/>
          </a:p>
        </p:txBody>
      </p:sp>
      <p:grpSp>
        <p:nvGrpSpPr>
          <p:cNvPr id="21" name="Group 20">
            <a:extLst>
              <a:ext uri="{FF2B5EF4-FFF2-40B4-BE49-F238E27FC236}">
                <a16:creationId xmlns:a16="http://schemas.microsoft.com/office/drawing/2014/main" id="{A3504ECA-5879-C143-B979-C3A3FC9429F3}"/>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F268247A-CF89-9B4A-877A-8BF50DE5C136}"/>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14EF4D45-1586-B249-BF1D-132090896C96}"/>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D2DC7668-11CB-0C45-95B2-B709B31AB81C}"/>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266BDA61-D804-B24D-A93E-E208BDA4C175}"/>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64723F02-6955-C542-A8B2-728FEC935A52}"/>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94E5F75B-763F-164A-9CBD-32FC4841F4C2}"/>
                </a:ext>
              </a:extLst>
            </p:cNvPr>
            <p:cNvPicPr>
              <a:picLocks noChangeAspect="1"/>
            </p:cNvPicPr>
            <p:nvPr/>
          </p:nvPicPr>
          <p:blipFill>
            <a:blip r:embed="rId5"/>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0AF890CC-BD93-BC4D-8028-DA24861C3C84}"/>
                </a:ext>
              </a:extLst>
            </p:cNvPr>
            <p:cNvPicPr>
              <a:picLocks noChangeAspect="1"/>
            </p:cNvPicPr>
            <p:nvPr/>
          </p:nvPicPr>
          <p:blipFill>
            <a:blip r:embed="rId9"/>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95FFC1F-CDAC-674E-80BC-ED02BCFDF4F8}"/>
                </a:ext>
              </a:extLst>
            </p:cNvPr>
            <p:cNvPicPr>
              <a:picLocks noChangeAspect="1"/>
            </p:cNvPicPr>
            <p:nvPr/>
          </p:nvPicPr>
          <p:blipFill>
            <a:blip r:embed="rId10"/>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FC4D131B-9376-7F46-90F2-7405334DBAF3}"/>
                </a:ext>
              </a:extLst>
            </p:cNvPr>
            <p:cNvPicPr>
              <a:picLocks noChangeAspect="1"/>
            </p:cNvPicPr>
            <p:nvPr/>
          </p:nvPicPr>
          <p:blipFill>
            <a:blip r:embed="rId11"/>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E3FC2FD8-B02B-3C40-AA84-422EC3B9B3B6}"/>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1583196309"/>
      </p:ext>
    </p:extLst>
  </p:cSld>
  <p:clrMap bg1="lt1" tx1="dk1" bg2="dk2" tx2="lt2" accent1="accent1" accent2="accent2" accent3="accent3" accent4="accent4" accent5="accent5" accent6="accent6" hlink="hlink" folHlink="folHlink"/>
  <p:sldLayoutIdLst>
    <p:sldLayoutId id="2147483710" r:id="rId1"/>
    <p:sldLayoutId id="214748371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B1AA93-2B5D-BD4F-A127-BFE5A41C3C71}"/>
              </a:ext>
            </a:extLst>
          </p:cNvPr>
          <p:cNvSpPr/>
          <p:nvPr userDrawn="1"/>
        </p:nvSpPr>
        <p:spPr>
          <a:xfrm>
            <a:off x="812800" y="2933736"/>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PROVIDE SUPPORT</a:t>
            </a:r>
          </a:p>
        </p:txBody>
      </p:sp>
      <p:pic>
        <p:nvPicPr>
          <p:cNvPr id="18" name="Picture 17">
            <a:extLst>
              <a:ext uri="{FF2B5EF4-FFF2-40B4-BE49-F238E27FC236}">
                <a16:creationId xmlns:a16="http://schemas.microsoft.com/office/drawing/2014/main" id="{8AE4E9DF-F370-2247-B6E7-F42756A75B8A}"/>
              </a:ext>
            </a:extLst>
          </p:cNvPr>
          <p:cNvPicPr>
            <a:picLocks noChangeAspect="1"/>
          </p:cNvPicPr>
          <p:nvPr userDrawn="1"/>
        </p:nvPicPr>
        <p:blipFill>
          <a:blip r:embed="rId5"/>
          <a:srcRect/>
          <a:stretch/>
        </p:blipFill>
        <p:spPr>
          <a:xfrm>
            <a:off x="1451563" y="316668"/>
            <a:ext cx="2905006" cy="2905006"/>
          </a:xfrm>
          <a:prstGeom prst="rect">
            <a:avLst/>
          </a:prstGeom>
        </p:spPr>
      </p:pic>
      <p:pic>
        <p:nvPicPr>
          <p:cNvPr id="19" name="Picture 18">
            <a:extLst>
              <a:ext uri="{FF2B5EF4-FFF2-40B4-BE49-F238E27FC236}">
                <a16:creationId xmlns:a16="http://schemas.microsoft.com/office/drawing/2014/main" id="{26F8B1A7-FD28-FC4B-804F-5CE19DCEB01C}"/>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89511281-7FD5-8A46-A840-8ED2F81D2424}"/>
              </a:ext>
            </a:extLst>
          </p:cNvPr>
          <p:cNvSpPr>
            <a:spLocks noGrp="1"/>
          </p:cNvSpPr>
          <p:nvPr>
            <p:ph type="sldNum" sz="quarter" idx="4"/>
          </p:nvPr>
        </p:nvSpPr>
        <p:spPr>
          <a:xfrm>
            <a:off x="9331817" y="64097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CA90D-E60D-E84A-A5E8-653437AAFE1B}" type="slidenum">
              <a:rPr lang="en-US" smtClean="0"/>
              <a:t>‹#›</a:t>
            </a:fld>
            <a:endParaRPr lang="en-US"/>
          </a:p>
        </p:txBody>
      </p:sp>
      <p:grpSp>
        <p:nvGrpSpPr>
          <p:cNvPr id="21" name="Group 20">
            <a:extLst>
              <a:ext uri="{FF2B5EF4-FFF2-40B4-BE49-F238E27FC236}">
                <a16:creationId xmlns:a16="http://schemas.microsoft.com/office/drawing/2014/main" id="{4BE56A0D-1489-4044-A90D-CC19D6BA93E5}"/>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209AC962-06AC-804D-9DBA-D9DB97824586}"/>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C443A778-AD13-0847-B48F-B2FBC6D1D94F}"/>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CDBC206-D121-314D-9189-389515E5E15D}"/>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1947954C-A5C6-0749-B1D9-948419423165}"/>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27AA0840-F910-D04E-ADB7-52F52499DF8A}"/>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A77FB8EC-EE3E-4A4D-B8D7-950C90D4DE43}"/>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2356ED80-34EE-C04A-B5FF-D873F5EBAA0B}"/>
                </a:ext>
              </a:extLst>
            </p:cNvPr>
            <p:cNvPicPr>
              <a:picLocks noChangeAspect="1"/>
            </p:cNvPicPr>
            <p:nvPr/>
          </p:nvPicPr>
          <p:blipFill>
            <a:blip r:embed="rId5"/>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8DC0A5B2-D681-C945-83E6-BDFFC7306037}"/>
                </a:ext>
              </a:extLst>
            </p:cNvPr>
            <p:cNvPicPr>
              <a:picLocks noChangeAspect="1"/>
            </p:cNvPicPr>
            <p:nvPr/>
          </p:nvPicPr>
          <p:blipFill>
            <a:blip r:embed="rId10"/>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7169FED8-50FD-4842-9F6E-9122233416FD}"/>
                </a:ext>
              </a:extLst>
            </p:cNvPr>
            <p:cNvPicPr>
              <a:picLocks noChangeAspect="1"/>
            </p:cNvPicPr>
            <p:nvPr/>
          </p:nvPicPr>
          <p:blipFill>
            <a:blip r:embed="rId11"/>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FFE43FD4-7B24-B940-A0EB-F4693065C082}"/>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4206759954"/>
      </p:ext>
    </p:extLst>
  </p:cSld>
  <p:clrMap bg1="lt1" tx1="dk1" bg2="dk2" tx2="lt2" accent1="accent1" accent2="accent2" accent3="accent3" accent4="accent4" accent5="accent5" accent6="accent6" hlink="hlink" folHlink="folHlink"/>
  <p:sldLayoutIdLst>
    <p:sldLayoutId id="2147483713" r:id="rId1"/>
    <p:sldLayoutId id="214748371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2188AB-CBD2-ED47-9789-9B15BC5AC19E}"/>
              </a:ext>
            </a:extLst>
          </p:cNvPr>
          <p:cNvSpPr/>
          <p:nvPr userDrawn="1"/>
        </p:nvSpPr>
        <p:spPr>
          <a:xfrm>
            <a:off x="812800" y="3107904"/>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SHARE POWER</a:t>
            </a:r>
          </a:p>
        </p:txBody>
      </p:sp>
      <p:pic>
        <p:nvPicPr>
          <p:cNvPr id="18" name="Picture 17">
            <a:extLst>
              <a:ext uri="{FF2B5EF4-FFF2-40B4-BE49-F238E27FC236}">
                <a16:creationId xmlns:a16="http://schemas.microsoft.com/office/drawing/2014/main" id="{4D9554B7-F376-8445-BBD4-0F1510384D14}"/>
              </a:ext>
            </a:extLst>
          </p:cNvPr>
          <p:cNvPicPr>
            <a:picLocks noChangeAspect="1"/>
          </p:cNvPicPr>
          <p:nvPr userDrawn="1"/>
        </p:nvPicPr>
        <p:blipFill>
          <a:blip r:embed="rId5"/>
          <a:srcRect/>
          <a:stretch/>
        </p:blipFill>
        <p:spPr>
          <a:xfrm>
            <a:off x="1451563" y="490836"/>
            <a:ext cx="2905006" cy="2905006"/>
          </a:xfrm>
          <a:prstGeom prst="rect">
            <a:avLst/>
          </a:prstGeom>
        </p:spPr>
      </p:pic>
      <p:pic>
        <p:nvPicPr>
          <p:cNvPr id="19" name="Picture 18">
            <a:extLst>
              <a:ext uri="{FF2B5EF4-FFF2-40B4-BE49-F238E27FC236}">
                <a16:creationId xmlns:a16="http://schemas.microsoft.com/office/drawing/2014/main" id="{8AC56D12-7F9D-2541-80E7-3557D40C0D7A}"/>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DD77184E-0128-AC48-AA1D-0FC41A805748}"/>
              </a:ext>
            </a:extLst>
          </p:cNvPr>
          <p:cNvSpPr>
            <a:spLocks noGrp="1"/>
          </p:cNvSpPr>
          <p:nvPr>
            <p:ph type="sldNum" sz="quarter" idx="4"/>
          </p:nvPr>
        </p:nvSpPr>
        <p:spPr>
          <a:xfrm>
            <a:off x="9344695" y="638068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B1654-F958-AE48-853C-9CDBA5A773DF}" type="slidenum">
              <a:rPr lang="en-US" smtClean="0"/>
              <a:t>‹#›</a:t>
            </a:fld>
            <a:endParaRPr lang="en-US"/>
          </a:p>
        </p:txBody>
      </p:sp>
      <p:grpSp>
        <p:nvGrpSpPr>
          <p:cNvPr id="21" name="Group 20">
            <a:extLst>
              <a:ext uri="{FF2B5EF4-FFF2-40B4-BE49-F238E27FC236}">
                <a16:creationId xmlns:a16="http://schemas.microsoft.com/office/drawing/2014/main" id="{DA3273AF-2CB8-9C4D-9B5C-C14E6456F119}"/>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0FFE2039-5B1B-BD49-9523-412C31359EC3}"/>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AF580254-028B-A04E-AB2A-7C28B326CF33}"/>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E0E35C9-02ED-224D-AC3D-474DAE6877B4}"/>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A3AFE08C-D1CA-9F47-9D39-1EC718B9FDDF}"/>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0970C01F-313D-2E4A-B1E7-688D1C54B2A4}"/>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66C37F2F-6031-5F42-B922-6B54D020F32D}"/>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9AB8766B-0C92-B14A-85C4-46CF6990C3F5}"/>
                </a:ext>
              </a:extLst>
            </p:cNvPr>
            <p:cNvPicPr>
              <a:picLocks noChangeAspect="1"/>
            </p:cNvPicPr>
            <p:nvPr/>
          </p:nvPicPr>
          <p:blipFill>
            <a:blip r:embed="rId10"/>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475E406-BA95-BC45-A632-DE96A4932FFD}"/>
                </a:ext>
              </a:extLst>
            </p:cNvPr>
            <p:cNvPicPr>
              <a:picLocks noChangeAspect="1"/>
            </p:cNvPicPr>
            <p:nvPr/>
          </p:nvPicPr>
          <p:blipFill>
            <a:blip r:embed="rId11"/>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FED4EAA3-82D7-3343-82BD-B24A05EDCC0D}"/>
                </a:ext>
              </a:extLst>
            </p:cNvPr>
            <p:cNvPicPr>
              <a:picLocks noChangeAspect="1"/>
            </p:cNvPicPr>
            <p:nvPr/>
          </p:nvPicPr>
          <p:blipFill>
            <a:blip r:embed="rId5"/>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0BADFCA4-4FC5-0548-94BB-B4440C01A815}"/>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3548500934"/>
      </p:ext>
    </p:extLst>
  </p:cSld>
  <p:clrMap bg1="lt1" tx1="dk1" bg2="dk2" tx2="lt2" accent1="accent1" accent2="accent2" accent3="accent3" accent4="accent4" accent5="accent5" accent6="accent6" hlink="hlink" folHlink="folHlink"/>
  <p:sldLayoutIdLst>
    <p:sldLayoutId id="2147483716" r:id="rId1"/>
    <p:sldLayoutId id="214748371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ner@searchinstitut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E039-0263-264A-A038-CD46DCEAF816}"/>
              </a:ext>
            </a:extLst>
          </p:cNvPr>
          <p:cNvSpPr>
            <a:spLocks noGrp="1"/>
          </p:cNvSpPr>
          <p:nvPr>
            <p:ph type="title"/>
          </p:nvPr>
        </p:nvSpPr>
        <p:spPr/>
        <p:txBody>
          <a:bodyPr/>
          <a:lstStyle/>
          <a:p>
            <a:r>
              <a:rPr lang="en-US" dirty="0"/>
              <a:t>How to Use This Deck</a:t>
            </a:r>
          </a:p>
        </p:txBody>
      </p:sp>
      <p:sp>
        <p:nvSpPr>
          <p:cNvPr id="3" name="Content Placeholder 2">
            <a:extLst>
              <a:ext uri="{FF2B5EF4-FFF2-40B4-BE49-F238E27FC236}">
                <a16:creationId xmlns:a16="http://schemas.microsoft.com/office/drawing/2014/main" id="{8CDD6E79-9B15-4D4B-B2F5-00B843403972}"/>
              </a:ext>
            </a:extLst>
          </p:cNvPr>
          <p:cNvSpPr>
            <a:spLocks noGrp="1"/>
          </p:cNvSpPr>
          <p:nvPr>
            <p:ph sz="quarter" idx="13"/>
          </p:nvPr>
        </p:nvSpPr>
        <p:spPr>
          <a:xfrm>
            <a:off x="1875933" y="1600199"/>
            <a:ext cx="8257881" cy="4913313"/>
          </a:xfrm>
        </p:spPr>
        <p:txBody>
          <a:bodyPr/>
          <a:lstStyle/>
          <a:p>
            <a:pPr>
              <a:lnSpc>
                <a:spcPct val="130000"/>
              </a:lnSpc>
              <a:spcBef>
                <a:spcPts val="2200"/>
              </a:spcBef>
            </a:pPr>
            <a:r>
              <a:rPr lang="en-US" dirty="0"/>
              <a:t>Customize</a:t>
            </a:r>
          </a:p>
          <a:p>
            <a:pPr>
              <a:lnSpc>
                <a:spcPct val="130000"/>
              </a:lnSpc>
              <a:spcBef>
                <a:spcPts val="2200"/>
              </a:spcBef>
            </a:pPr>
            <a:r>
              <a:rPr lang="en-US" dirty="0"/>
              <a:t>If you find ways to improve the slides or have trouble with any of them, send your feedback to: </a:t>
            </a:r>
            <a:r>
              <a:rPr lang="en-US" dirty="0">
                <a:hlinkClick r:id="rId3"/>
              </a:rPr>
              <a:t>gener@searchinstitute.org</a:t>
            </a:r>
            <a:r>
              <a:rPr lang="en-US" dirty="0"/>
              <a:t>. We’ll incorporate your feedback into the next version.</a:t>
            </a:r>
          </a:p>
        </p:txBody>
      </p:sp>
    </p:spTree>
    <p:extLst>
      <p:ext uri="{BB962C8B-B14F-4D97-AF65-F5344CB8AC3E}">
        <p14:creationId xmlns:p14="http://schemas.microsoft.com/office/powerpoint/2010/main" val="417646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1DCB-84C0-F843-9C99-C4D892FBAF24}"/>
              </a:ext>
            </a:extLst>
          </p:cNvPr>
          <p:cNvSpPr>
            <a:spLocks noGrp="1"/>
          </p:cNvSpPr>
          <p:nvPr>
            <p:ph type="title"/>
          </p:nvPr>
        </p:nvSpPr>
        <p:spPr/>
        <p:txBody>
          <a:bodyPr/>
          <a:lstStyle/>
          <a:p>
            <a:r>
              <a:rPr lang="en-US" dirty="0"/>
              <a:t>Survey for PARENTS: Your Honest Back</a:t>
            </a:r>
          </a:p>
        </p:txBody>
      </p:sp>
      <p:sp>
        <p:nvSpPr>
          <p:cNvPr id="3" name="Slide Number Placeholder 2">
            <a:extLst>
              <a:ext uri="{FF2B5EF4-FFF2-40B4-BE49-F238E27FC236}">
                <a16:creationId xmlns:a16="http://schemas.microsoft.com/office/drawing/2014/main" id="{BFEA5553-0499-ED42-A9BB-81FCF4E7FFC2}"/>
              </a:ext>
            </a:extLst>
          </p:cNvPr>
          <p:cNvSpPr>
            <a:spLocks noGrp="1"/>
          </p:cNvSpPr>
          <p:nvPr>
            <p:ph type="sldNum" sz="quarter" idx="11"/>
          </p:nvPr>
        </p:nvSpPr>
        <p:spPr/>
        <p:txBody>
          <a:bodyPr/>
          <a:lstStyle/>
          <a:p>
            <a:fld id="{511C3435-5B76-6D45-886D-F72BCEC2812A}" type="slidenum">
              <a:rPr lang="en-US" smtClean="0"/>
              <a:t>10</a:t>
            </a:fld>
            <a:endParaRPr lang="en-US"/>
          </a:p>
        </p:txBody>
      </p:sp>
      <p:pic>
        <p:nvPicPr>
          <p:cNvPr id="11" name="Picture 10">
            <a:extLst>
              <a:ext uri="{FF2B5EF4-FFF2-40B4-BE49-F238E27FC236}">
                <a16:creationId xmlns:a16="http://schemas.microsoft.com/office/drawing/2014/main" id="{E6E8EF58-3357-954F-BA14-4941DA49CE44}"/>
              </a:ext>
            </a:extLst>
          </p:cNvPr>
          <p:cNvPicPr>
            <a:picLocks noChangeAspect="1"/>
          </p:cNvPicPr>
          <p:nvPr/>
        </p:nvPicPr>
        <p:blipFill rotWithShape="1">
          <a:blip r:embed="rId2"/>
          <a:srcRect l="22092" t="4118" r="22418" b="17059"/>
          <a:stretch/>
        </p:blipFill>
        <p:spPr>
          <a:xfrm>
            <a:off x="1371600" y="950632"/>
            <a:ext cx="3708583" cy="5268022"/>
          </a:xfrm>
          <a:prstGeom prst="rect">
            <a:avLst/>
          </a:prstGeom>
        </p:spPr>
      </p:pic>
      <p:sp>
        <p:nvSpPr>
          <p:cNvPr id="12" name="TextBox 11">
            <a:extLst>
              <a:ext uri="{FF2B5EF4-FFF2-40B4-BE49-F238E27FC236}">
                <a16:creationId xmlns:a16="http://schemas.microsoft.com/office/drawing/2014/main" id="{BF7FFEA7-29B8-FF47-893E-439CCDDB70B6}"/>
              </a:ext>
            </a:extLst>
          </p:cNvPr>
          <p:cNvSpPr txBox="1"/>
          <p:nvPr/>
        </p:nvSpPr>
        <p:spPr>
          <a:xfrm>
            <a:off x="1600199" y="6144467"/>
            <a:ext cx="2743201" cy="523220"/>
          </a:xfrm>
          <a:prstGeom prst="rect">
            <a:avLst/>
          </a:prstGeom>
          <a:noFill/>
        </p:spPr>
        <p:txBody>
          <a:bodyPr wrap="square" rtlCol="0">
            <a:spAutoFit/>
          </a:bodyPr>
          <a:lstStyle/>
          <a:p>
            <a:r>
              <a:rPr lang="en-US" dirty="0"/>
              <a:t>Created by Thomas </a:t>
            </a:r>
            <a:r>
              <a:rPr lang="en-US" dirty="0" err="1"/>
              <a:t>Marijinssen</a:t>
            </a:r>
            <a:r>
              <a:rPr lang="en-US" dirty="0"/>
              <a:t> from Noun Project</a:t>
            </a:r>
          </a:p>
        </p:txBody>
      </p:sp>
      <p:sp>
        <p:nvSpPr>
          <p:cNvPr id="13" name="TextBox 12">
            <a:extLst>
              <a:ext uri="{FF2B5EF4-FFF2-40B4-BE49-F238E27FC236}">
                <a16:creationId xmlns:a16="http://schemas.microsoft.com/office/drawing/2014/main" id="{27871635-CB07-B248-B2FB-74DDAB0FB1E6}"/>
              </a:ext>
            </a:extLst>
          </p:cNvPr>
          <p:cNvSpPr txBox="1"/>
          <p:nvPr/>
        </p:nvSpPr>
        <p:spPr>
          <a:xfrm>
            <a:off x="5446059" y="1690062"/>
            <a:ext cx="6104964" cy="3477875"/>
          </a:xfrm>
          <a:prstGeom prst="rect">
            <a:avLst/>
          </a:prstGeom>
          <a:noFill/>
        </p:spPr>
        <p:txBody>
          <a:bodyPr wrap="square" rtlCol="0">
            <a:spAutoFit/>
          </a:bodyPr>
          <a:lstStyle/>
          <a:p>
            <a:pPr marL="342900" lvl="0" indent="-342900">
              <a:spcBef>
                <a:spcPts val="2400"/>
              </a:spcBef>
              <a:buFont typeface="Arial" panose="020B0604020202020204" pitchFamily="34" charset="0"/>
              <a:buChar char="•"/>
            </a:pPr>
            <a:r>
              <a:rPr lang="en-US" sz="2000" dirty="0"/>
              <a:t>Feedback to improve future workshops.</a:t>
            </a:r>
          </a:p>
          <a:p>
            <a:pPr marL="342900" lvl="0" indent="-342900">
              <a:spcBef>
                <a:spcPts val="2400"/>
              </a:spcBef>
              <a:buFont typeface="Arial" panose="020B0604020202020204" pitchFamily="34" charset="0"/>
              <a:buChar char="•"/>
            </a:pPr>
            <a:r>
              <a:rPr lang="en-US" sz="2000" dirty="0"/>
              <a:t>Voluntary and anonymous. We appreciate your honest feedback.</a:t>
            </a:r>
          </a:p>
          <a:p>
            <a:pPr marL="342900" lvl="0" indent="-342900">
              <a:spcBef>
                <a:spcPts val="2400"/>
              </a:spcBef>
              <a:buFont typeface="Arial" panose="020B0604020202020204" pitchFamily="34" charset="0"/>
              <a:buChar char="•"/>
            </a:pPr>
            <a:r>
              <a:rPr lang="en-US" sz="2000" dirty="0"/>
              <a:t>You may skip questions if you choose.</a:t>
            </a:r>
          </a:p>
          <a:p>
            <a:pPr marL="342900" lvl="0" indent="-342900">
              <a:spcBef>
                <a:spcPts val="2400"/>
              </a:spcBef>
              <a:buFont typeface="Arial" panose="020B0604020202020204" pitchFamily="34" charset="0"/>
              <a:buChar char="•"/>
            </a:pPr>
            <a:r>
              <a:rPr lang="en-US" sz="2000" dirty="0"/>
              <a:t>It takes less than 10 minutes for most people.</a:t>
            </a:r>
          </a:p>
          <a:p>
            <a:pPr marL="342900" lvl="0" indent="-342900">
              <a:spcBef>
                <a:spcPts val="2400"/>
              </a:spcBef>
              <a:buFont typeface="Arial" panose="020B0604020202020204" pitchFamily="34" charset="0"/>
              <a:buChar char="•"/>
            </a:pPr>
            <a:r>
              <a:rPr lang="en-US" sz="2000" dirty="0"/>
              <a:t>We will share results with everyone who participated.</a:t>
            </a:r>
          </a:p>
        </p:txBody>
      </p:sp>
    </p:spTree>
    <p:extLst>
      <p:ext uri="{BB962C8B-B14F-4D97-AF65-F5344CB8AC3E}">
        <p14:creationId xmlns:p14="http://schemas.microsoft.com/office/powerpoint/2010/main" val="325850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B999-C241-9F45-A9EF-95E95BC0EF34}"/>
              </a:ext>
            </a:extLst>
          </p:cNvPr>
          <p:cNvSpPr>
            <a:spLocks noGrp="1"/>
          </p:cNvSpPr>
          <p:nvPr>
            <p:ph type="title"/>
          </p:nvPr>
        </p:nvSpPr>
        <p:spPr>
          <a:xfrm>
            <a:off x="0" y="315303"/>
            <a:ext cx="12191999" cy="690193"/>
          </a:xfrm>
        </p:spPr>
        <p:txBody>
          <a:bodyPr/>
          <a:lstStyle/>
          <a:p>
            <a:pPr algn="ctr"/>
            <a:r>
              <a:rPr lang="en-US" dirty="0"/>
              <a:t>Transition to the Family Session</a:t>
            </a:r>
          </a:p>
        </p:txBody>
      </p:sp>
      <p:sp>
        <p:nvSpPr>
          <p:cNvPr id="3" name="Slide Number Placeholder 2">
            <a:extLst>
              <a:ext uri="{FF2B5EF4-FFF2-40B4-BE49-F238E27FC236}">
                <a16:creationId xmlns:a16="http://schemas.microsoft.com/office/drawing/2014/main" id="{6DEAB340-68C7-2F47-A641-28DA6DEEA775}"/>
              </a:ext>
            </a:extLst>
          </p:cNvPr>
          <p:cNvSpPr>
            <a:spLocks noGrp="1"/>
          </p:cNvSpPr>
          <p:nvPr>
            <p:ph type="sldNum" sz="quarter" idx="11"/>
          </p:nvPr>
        </p:nvSpPr>
        <p:spPr/>
        <p:txBody>
          <a:bodyPr/>
          <a:lstStyle/>
          <a:p>
            <a:pPr algn="r"/>
            <a:fld id="{511C3435-5B76-6D45-886D-F72BCEC2812A}" type="slidenum">
              <a:rPr lang="en-US" smtClean="0"/>
              <a:pPr algn="r"/>
              <a:t>11</a:t>
            </a:fld>
            <a:endParaRPr lang="en-US" dirty="0"/>
          </a:p>
        </p:txBody>
      </p:sp>
      <p:pic>
        <p:nvPicPr>
          <p:cNvPr id="8" name="Picture 7">
            <a:extLst>
              <a:ext uri="{FF2B5EF4-FFF2-40B4-BE49-F238E27FC236}">
                <a16:creationId xmlns:a16="http://schemas.microsoft.com/office/drawing/2014/main" id="{AD0A9DF7-3DD0-A849-9F19-EDB987620044}"/>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a:ext>
            </a:extLst>
          </a:blip>
          <a:srcRect b="15499"/>
          <a:stretch/>
        </p:blipFill>
        <p:spPr>
          <a:xfrm>
            <a:off x="2784701" y="1263851"/>
            <a:ext cx="6247101" cy="5278846"/>
          </a:xfrm>
          <a:prstGeom prst="rect">
            <a:avLst/>
          </a:prstGeom>
        </p:spPr>
      </p:pic>
      <p:sp>
        <p:nvSpPr>
          <p:cNvPr id="9" name="Title 1">
            <a:extLst>
              <a:ext uri="{FF2B5EF4-FFF2-40B4-BE49-F238E27FC236}">
                <a16:creationId xmlns:a16="http://schemas.microsoft.com/office/drawing/2014/main" id="{D37D188B-B02F-F545-9544-A442B2D61D49}"/>
              </a:ext>
            </a:extLst>
          </p:cNvPr>
          <p:cNvSpPr txBox="1">
            <a:spLocks/>
          </p:cNvSpPr>
          <p:nvPr/>
        </p:nvSpPr>
        <p:spPr>
          <a:xfrm>
            <a:off x="4519054" y="3057136"/>
            <a:ext cx="2778393" cy="16922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chemeClr val="accent3"/>
                </a:solidFill>
              </a:rPr>
              <a:t>Families Learning Together</a:t>
            </a:r>
          </a:p>
        </p:txBody>
      </p:sp>
    </p:spTree>
    <p:extLst>
      <p:ext uri="{BB962C8B-B14F-4D97-AF65-F5344CB8AC3E}">
        <p14:creationId xmlns:p14="http://schemas.microsoft.com/office/powerpoint/2010/main" val="155344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12</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522137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583041A-BB79-BF4C-9474-BE288E5B65AA}"/>
              </a:ext>
            </a:extLst>
          </p:cNvPr>
          <p:cNvSpPr>
            <a:spLocks noGrp="1"/>
          </p:cNvSpPr>
          <p:nvPr>
            <p:ph type="title"/>
          </p:nvPr>
        </p:nvSpPr>
        <p:spPr>
          <a:xfrm>
            <a:off x="137786" y="205679"/>
            <a:ext cx="9870259" cy="623329"/>
          </a:xfrm>
        </p:spPr>
        <p:txBody>
          <a:bodyPr/>
          <a:lstStyle/>
          <a:p>
            <a:r>
              <a:rPr lang="en-US" dirty="0"/>
              <a:t>While others are joining us . . .</a:t>
            </a:r>
          </a:p>
        </p:txBody>
      </p:sp>
      <p:sp>
        <p:nvSpPr>
          <p:cNvPr id="3" name="Slide Number Placeholder 2">
            <a:extLst>
              <a:ext uri="{FF2B5EF4-FFF2-40B4-BE49-F238E27FC236}">
                <a16:creationId xmlns:a16="http://schemas.microsoft.com/office/drawing/2014/main" id="{8F5B1CC2-5C18-DD4A-BD9B-37FE65FF80C9}"/>
              </a:ext>
            </a:extLst>
          </p:cNvPr>
          <p:cNvSpPr>
            <a:spLocks noGrp="1"/>
          </p:cNvSpPr>
          <p:nvPr>
            <p:ph type="sldNum" sz="quarter" idx="12"/>
          </p:nvPr>
        </p:nvSpPr>
        <p:spPr/>
        <p:txBody>
          <a:bodyPr/>
          <a:lstStyle/>
          <a:p>
            <a:fld id="{511C3435-5B76-6D45-886D-F72BCEC2812A}" type="slidenum">
              <a:rPr lang="en-US" smtClean="0"/>
              <a:t>13</a:t>
            </a:fld>
            <a:endParaRPr lang="en-US"/>
          </a:p>
        </p:txBody>
      </p:sp>
      <p:pic>
        <p:nvPicPr>
          <p:cNvPr id="10" name="Picture 9">
            <a:extLst>
              <a:ext uri="{FF2B5EF4-FFF2-40B4-BE49-F238E27FC236}">
                <a16:creationId xmlns:a16="http://schemas.microsoft.com/office/drawing/2014/main" id="{366365B3-6B83-1240-952A-F3119AD0DE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60" b="94946" l="2000" r="93813">
                        <a14:foregroundMark x1="16188" y1="20464" x2="16188" y2="20464"/>
                        <a14:foregroundMark x1="14375" y1="14499" x2="14375" y2="14499"/>
                        <a14:foregroundMark x1="14375" y1="15410" x2="14375" y2="15410"/>
                        <a14:foregroundMark x1="21625" y1="10605" x2="21625" y2="10605"/>
                        <a14:foregroundMark x1="4250" y1="48302" x2="4250" y2="48302"/>
                        <a14:foregroundMark x1="2000" y1="46810" x2="2000" y2="46810"/>
                        <a14:foregroundMark x1="2688" y1="43828" x2="2688" y2="43828"/>
                        <a14:foregroundMark x1="32875" y1="4060" x2="32875" y2="4060"/>
                        <a14:foregroundMark x1="93813" y1="27341" x2="93813" y2="27341"/>
                        <a14:foregroundMark x1="35375" y1="94946" x2="35375" y2="94946"/>
                      </a14:backgroundRemoval>
                    </a14:imgEffect>
                  </a14:imgLayer>
                </a14:imgProps>
              </a:ext>
            </a:extLst>
          </a:blip>
          <a:stretch>
            <a:fillRect/>
          </a:stretch>
        </p:blipFill>
        <p:spPr>
          <a:xfrm>
            <a:off x="2276593" y="2748527"/>
            <a:ext cx="5553817" cy="4189660"/>
          </a:xfrm>
          <a:prstGeom prst="rect">
            <a:avLst/>
          </a:prstGeom>
        </p:spPr>
      </p:pic>
      <p:sp>
        <p:nvSpPr>
          <p:cNvPr id="11" name="Rounded Rectangular Callout 10">
            <a:extLst>
              <a:ext uri="{FF2B5EF4-FFF2-40B4-BE49-F238E27FC236}">
                <a16:creationId xmlns:a16="http://schemas.microsoft.com/office/drawing/2014/main" id="{DCF208F0-283C-9342-9F03-E6D59D9D0CEB}"/>
              </a:ext>
            </a:extLst>
          </p:cNvPr>
          <p:cNvSpPr/>
          <p:nvPr/>
        </p:nvSpPr>
        <p:spPr>
          <a:xfrm>
            <a:off x="137786" y="905309"/>
            <a:ext cx="5626759" cy="2230564"/>
          </a:xfrm>
          <a:prstGeom prst="wedgeRoundRectCallout">
            <a:avLst>
              <a:gd name="adj1" fmla="val -6866"/>
              <a:gd name="adj2" fmla="val 132587"/>
              <a:gd name="adj3" fmla="val 16667"/>
            </a:avLst>
          </a:prstGeom>
          <a:solidFill>
            <a:srgbClr val="F5A7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400" dirty="0"/>
              <a:t>If you could enter and win a competition, what competition would it be? (It doesn’t have to be realistic!) What would you most enjoy about it? </a:t>
            </a:r>
          </a:p>
        </p:txBody>
      </p:sp>
      <p:pic>
        <p:nvPicPr>
          <p:cNvPr id="15" name="Picture 14">
            <a:extLst>
              <a:ext uri="{FF2B5EF4-FFF2-40B4-BE49-F238E27FC236}">
                <a16:creationId xmlns:a16="http://schemas.microsoft.com/office/drawing/2014/main" id="{8C77E8DB-7C3B-E74A-8B05-6CCB0B2163F0}"/>
              </a:ext>
            </a:extLst>
          </p:cNvPr>
          <p:cNvPicPr>
            <a:picLocks noChangeAspect="1"/>
          </p:cNvPicPr>
          <p:nvPr/>
        </p:nvPicPr>
        <p:blipFill>
          <a:blip r:embed="rId5"/>
          <a:stretch>
            <a:fillRect/>
          </a:stretch>
        </p:blipFill>
        <p:spPr>
          <a:xfrm>
            <a:off x="7830410" y="2672226"/>
            <a:ext cx="4033293" cy="4033293"/>
          </a:xfrm>
          <a:prstGeom prst="rect">
            <a:avLst/>
          </a:prstGeom>
        </p:spPr>
      </p:pic>
      <p:sp>
        <p:nvSpPr>
          <p:cNvPr id="13" name="Oval Callout 12">
            <a:extLst>
              <a:ext uri="{FF2B5EF4-FFF2-40B4-BE49-F238E27FC236}">
                <a16:creationId xmlns:a16="http://schemas.microsoft.com/office/drawing/2014/main" id="{1D5FB45A-3570-A540-86B8-35A0887075DC}"/>
              </a:ext>
            </a:extLst>
          </p:cNvPr>
          <p:cNvSpPr/>
          <p:nvPr/>
        </p:nvSpPr>
        <p:spPr>
          <a:xfrm>
            <a:off x="5764545" y="152481"/>
            <a:ext cx="6289669" cy="2866292"/>
          </a:xfrm>
          <a:prstGeom prst="wedgeEllipseCallout">
            <a:avLst>
              <a:gd name="adj1" fmla="val -5796"/>
              <a:gd name="adj2" fmla="val 109985"/>
            </a:avLst>
          </a:prstGeom>
          <a:solidFill>
            <a:srgbClr val="C13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400" dirty="0"/>
              <a:t>What is one of the biggest goals that you or someone else in your extended family (now or in the past) has worked hard to meet? How did others support them? </a:t>
            </a:r>
          </a:p>
        </p:txBody>
      </p:sp>
    </p:spTree>
    <p:extLst>
      <p:ext uri="{BB962C8B-B14F-4D97-AF65-F5344CB8AC3E}">
        <p14:creationId xmlns:p14="http://schemas.microsoft.com/office/powerpoint/2010/main" val="202084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a:xfrm>
            <a:off x="5274026" y="2294929"/>
            <a:ext cx="6567056" cy="2387600"/>
          </a:xfrm>
        </p:spPr>
        <p:txBody>
          <a:bodyPr>
            <a:normAutofit/>
          </a:bodyPr>
          <a:lstStyle/>
          <a:p>
            <a:r>
              <a:rPr lang="en-US" dirty="0"/>
              <a:t>New Possibilities</a:t>
            </a:r>
            <a:br>
              <a:rPr lang="en-US" dirty="0"/>
            </a:br>
            <a:r>
              <a:rPr lang="en-US" dirty="0"/>
              <a:t>for Our Family</a:t>
            </a:r>
            <a:br>
              <a:rPr lang="en-US" dirty="0"/>
            </a:br>
            <a:r>
              <a:rPr lang="en-US" dirty="0"/>
              <a:t>and the Future</a:t>
            </a:r>
          </a:p>
        </p:txBody>
      </p:sp>
      <p:sp>
        <p:nvSpPr>
          <p:cNvPr id="4" name="TextBox 3">
            <a:extLst>
              <a:ext uri="{FF2B5EF4-FFF2-40B4-BE49-F238E27FC236}">
                <a16:creationId xmlns:a16="http://schemas.microsoft.com/office/drawing/2014/main" id="{3571CB43-0AE1-CB4B-B9E2-CB617BDDAB07}"/>
              </a:ext>
            </a:extLst>
          </p:cNvPr>
          <p:cNvSpPr txBox="1"/>
          <p:nvPr/>
        </p:nvSpPr>
        <p:spPr>
          <a:xfrm>
            <a:off x="5361708" y="1833264"/>
            <a:ext cx="2597186" cy="461665"/>
          </a:xfrm>
          <a:prstGeom prst="rect">
            <a:avLst/>
          </a:prstGeom>
          <a:noFill/>
        </p:spPr>
        <p:txBody>
          <a:bodyPr wrap="none" rtlCol="0">
            <a:spAutoFit/>
          </a:bodyPr>
          <a:lstStyle/>
          <a:p>
            <a:r>
              <a:rPr lang="en-US" sz="2400" dirty="0"/>
              <a:t>Session 4: Youth</a:t>
            </a:r>
          </a:p>
        </p:txBody>
      </p:sp>
      <p:pic>
        <p:nvPicPr>
          <p:cNvPr id="5" name="Picture 4">
            <a:extLst>
              <a:ext uri="{FF2B5EF4-FFF2-40B4-BE49-F238E27FC236}">
                <a16:creationId xmlns:a16="http://schemas.microsoft.com/office/drawing/2014/main" id="{DE014963-B2F6-7847-AAA0-63DF6613387B}"/>
              </a:ext>
            </a:extLst>
          </p:cNvPr>
          <p:cNvPicPr>
            <a:picLocks noChangeAspect="1"/>
          </p:cNvPicPr>
          <p:nvPr/>
        </p:nvPicPr>
        <p:blipFill>
          <a:blip r:embed="rId2"/>
          <a:stretch>
            <a:fillRect/>
          </a:stretch>
        </p:blipFill>
        <p:spPr>
          <a:xfrm>
            <a:off x="1278223" y="1219200"/>
            <a:ext cx="3657600" cy="3657600"/>
          </a:xfrm>
          <a:prstGeom prst="rect">
            <a:avLst/>
          </a:prstGeom>
        </p:spPr>
      </p:pic>
    </p:spTree>
    <p:extLst>
      <p:ext uri="{BB962C8B-B14F-4D97-AF65-F5344CB8AC3E}">
        <p14:creationId xmlns:p14="http://schemas.microsoft.com/office/powerpoint/2010/main" val="99102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D5AC-DBCD-F54E-944D-4E3B86CD368F}"/>
              </a:ext>
            </a:extLst>
          </p:cNvPr>
          <p:cNvSpPr>
            <a:spLocks noGrp="1"/>
          </p:cNvSpPr>
          <p:nvPr>
            <p:ph type="title"/>
          </p:nvPr>
        </p:nvSpPr>
        <p:spPr>
          <a:xfrm>
            <a:off x="5386388" y="136525"/>
            <a:ext cx="5967411" cy="690193"/>
          </a:xfrm>
        </p:spPr>
        <p:txBody>
          <a:bodyPr/>
          <a:lstStyle/>
          <a:p>
            <a:r>
              <a:rPr lang="en-US" sz="3600" dirty="0"/>
              <a:t>Introductions</a:t>
            </a:r>
          </a:p>
        </p:txBody>
      </p:sp>
      <p:sp>
        <p:nvSpPr>
          <p:cNvPr id="3" name="Slide Number Placeholder 2">
            <a:extLst>
              <a:ext uri="{FF2B5EF4-FFF2-40B4-BE49-F238E27FC236}">
                <a16:creationId xmlns:a16="http://schemas.microsoft.com/office/drawing/2014/main" id="{EAFD1124-0D17-0C4D-9CC0-513F52112FA7}"/>
              </a:ext>
            </a:extLst>
          </p:cNvPr>
          <p:cNvSpPr>
            <a:spLocks noGrp="1"/>
          </p:cNvSpPr>
          <p:nvPr>
            <p:ph type="sldNum" sz="quarter" idx="11"/>
          </p:nvPr>
        </p:nvSpPr>
        <p:spPr/>
        <p:txBody>
          <a:bodyPr/>
          <a:lstStyle/>
          <a:p>
            <a:fld id="{511C3435-5B76-6D45-886D-F72BCEC2812A}" type="slidenum">
              <a:rPr lang="en-US" smtClean="0"/>
              <a:t>15</a:t>
            </a:fld>
            <a:endParaRPr lang="en-US"/>
          </a:p>
        </p:txBody>
      </p:sp>
      <p:sp>
        <p:nvSpPr>
          <p:cNvPr id="4" name="Content Placeholder 3">
            <a:extLst>
              <a:ext uri="{FF2B5EF4-FFF2-40B4-BE49-F238E27FC236}">
                <a16:creationId xmlns:a16="http://schemas.microsoft.com/office/drawing/2014/main" id="{1869F583-B1E2-5447-A31E-37E584F34CDA}"/>
              </a:ext>
            </a:extLst>
          </p:cNvPr>
          <p:cNvSpPr>
            <a:spLocks noGrp="1"/>
          </p:cNvSpPr>
          <p:nvPr>
            <p:ph sz="quarter" idx="12"/>
          </p:nvPr>
        </p:nvSpPr>
        <p:spPr>
          <a:xfrm>
            <a:off x="5173249" y="1204587"/>
            <a:ext cx="7018751" cy="4711304"/>
          </a:xfrm>
        </p:spPr>
        <p:txBody>
          <a:bodyPr/>
          <a:lstStyle/>
          <a:p>
            <a:pPr marL="571500" indent="-571500">
              <a:spcBef>
                <a:spcPts val="1800"/>
              </a:spcBef>
              <a:buFont typeface="Arial" panose="020B0604020202020204" pitchFamily="34" charset="0"/>
              <a:buChar char="•"/>
            </a:pPr>
            <a:r>
              <a:rPr lang="en-US" sz="2800" dirty="0"/>
              <a:t>Your first name . . . AND</a:t>
            </a:r>
          </a:p>
          <a:p>
            <a:pPr marL="571500" indent="-571500">
              <a:spcBef>
                <a:spcPts val="1800"/>
              </a:spcBef>
              <a:buFont typeface="Arial" panose="020B0604020202020204" pitchFamily="34" charset="0"/>
              <a:buChar char="•"/>
            </a:pPr>
            <a:r>
              <a:rPr lang="en-US" sz="2800" b="1" dirty="0"/>
              <a:t>Something you’ve tried in the past month</a:t>
            </a:r>
            <a:r>
              <a:rPr lang="en-US" sz="2800" dirty="0"/>
              <a:t> for the first time. E.g.: </a:t>
            </a:r>
          </a:p>
          <a:p>
            <a:pPr marL="1377950" indent="-341313">
              <a:spcBef>
                <a:spcPts val="600"/>
              </a:spcBef>
              <a:buFont typeface="Arial" panose="020B0604020202020204" pitchFamily="34" charset="0"/>
              <a:buChar char="•"/>
            </a:pPr>
            <a:r>
              <a:rPr lang="en-US" dirty="0"/>
              <a:t>An activity</a:t>
            </a:r>
          </a:p>
          <a:p>
            <a:pPr marL="1377950" indent="-341313">
              <a:spcBef>
                <a:spcPts val="600"/>
              </a:spcBef>
              <a:buFont typeface="Arial" panose="020B0604020202020204" pitchFamily="34" charset="0"/>
              <a:buChar char="•"/>
            </a:pPr>
            <a:r>
              <a:rPr lang="en-US" dirty="0"/>
              <a:t>A game</a:t>
            </a:r>
          </a:p>
          <a:p>
            <a:pPr marL="1377950" indent="-341313">
              <a:spcBef>
                <a:spcPts val="600"/>
              </a:spcBef>
              <a:buFont typeface="Arial" panose="020B0604020202020204" pitchFamily="34" charset="0"/>
              <a:buChar char="•"/>
            </a:pPr>
            <a:r>
              <a:rPr lang="en-US" dirty="0"/>
              <a:t>A place you’ve visited</a:t>
            </a:r>
          </a:p>
          <a:p>
            <a:pPr marL="1377950" indent="-341313">
              <a:spcBef>
                <a:spcPts val="600"/>
              </a:spcBef>
              <a:buFont typeface="Arial" panose="020B0604020202020204" pitchFamily="34" charset="0"/>
              <a:buChar char="•"/>
            </a:pPr>
            <a:r>
              <a:rPr lang="en-US" dirty="0"/>
              <a:t>A food</a:t>
            </a:r>
          </a:p>
          <a:p>
            <a:pPr marL="1377950" indent="-341313">
              <a:spcBef>
                <a:spcPts val="600"/>
              </a:spcBef>
              <a:buFont typeface="Arial" panose="020B0604020202020204" pitchFamily="34" charset="0"/>
              <a:buChar char="•"/>
            </a:pPr>
            <a:r>
              <a:rPr lang="en-US" dirty="0"/>
              <a:t>An idea</a:t>
            </a:r>
          </a:p>
          <a:p>
            <a:pPr marL="571500" indent="-571500">
              <a:spcBef>
                <a:spcPts val="1800"/>
              </a:spcBef>
              <a:buFont typeface="Arial" panose="020B0604020202020204" pitchFamily="34" charset="0"/>
              <a:buChar char="•"/>
            </a:pPr>
            <a:r>
              <a:rPr lang="en-US" sz="2800" b="1" dirty="0"/>
              <a:t>Pick who you want to go next</a:t>
            </a:r>
          </a:p>
        </p:txBody>
      </p:sp>
      <p:pic>
        <p:nvPicPr>
          <p:cNvPr id="7" name="Picture 6">
            <a:extLst>
              <a:ext uri="{FF2B5EF4-FFF2-40B4-BE49-F238E27FC236}">
                <a16:creationId xmlns:a16="http://schemas.microsoft.com/office/drawing/2014/main" id="{9C174C89-3156-1B41-8AF2-A83874B2D0E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627" b="96418" l="10000" r="90000">
                        <a14:foregroundMark x1="33300" y1="4627" x2="33300" y2="4627"/>
                        <a14:foregroundMark x1="42200" y1="18209" x2="42200" y2="18209"/>
                        <a14:foregroundMark x1="34000" y1="7910" x2="38700" y2="7164"/>
                        <a14:foregroundMark x1="38700" y1="7164" x2="44700" y2="7612"/>
                        <a14:foregroundMark x1="44700" y1="7612" x2="50900" y2="14478"/>
                        <a14:foregroundMark x1="50900" y1="14478" x2="52100" y2="22090"/>
                        <a14:foregroundMark x1="52100" y1="22090" x2="48000" y2="28358"/>
                        <a14:foregroundMark x1="48000" y1="28358" x2="36100" y2="31642"/>
                        <a14:foregroundMark x1="36100" y1="31642" x2="34200" y2="24478"/>
                        <a14:foregroundMark x1="34200" y1="24478" x2="34400" y2="17313"/>
                        <a14:foregroundMark x1="34400" y1="17313" x2="43500" y2="7612"/>
                        <a14:foregroundMark x1="43500" y1="7612" x2="43700" y2="7612"/>
                        <a14:foregroundMark x1="42100" y1="34925" x2="41900" y2="43881"/>
                        <a14:foregroundMark x1="54600" y1="30896" x2="58800" y2="30149"/>
                        <a14:foregroundMark x1="66500" y1="45970" x2="58100" y2="34627"/>
                        <a14:foregroundMark x1="58100" y1="34627" x2="57200" y2="31791"/>
                        <a14:foregroundMark x1="44700" y1="50597" x2="56800" y2="35970"/>
                        <a14:foregroundMark x1="47400" y1="54478" x2="62800" y2="39403"/>
                        <a14:foregroundMark x1="47900" y1="99701" x2="52300" y2="96418"/>
                        <a14:foregroundMark x1="52300" y1="96418" x2="57100" y2="89701"/>
                      </a14:backgroundRemoval>
                    </a14:imgEffect>
                  </a14:imgLayer>
                </a14:imgProps>
              </a:ext>
              <a:ext uri="{28A0092B-C50C-407E-A947-70E740481C1C}">
                <a14:useLocalDpi xmlns:a14="http://schemas.microsoft.com/office/drawing/2010/main"/>
              </a:ext>
            </a:extLst>
          </a:blip>
          <a:srcRect r="14568"/>
          <a:stretch/>
        </p:blipFill>
        <p:spPr>
          <a:xfrm>
            <a:off x="-1653996" y="136525"/>
            <a:ext cx="6752089" cy="5295305"/>
          </a:xfrm>
          <a:prstGeom prst="rect">
            <a:avLst/>
          </a:prstGeom>
        </p:spPr>
      </p:pic>
    </p:spTree>
    <p:extLst>
      <p:ext uri="{BB962C8B-B14F-4D97-AF65-F5344CB8AC3E}">
        <p14:creationId xmlns:p14="http://schemas.microsoft.com/office/powerpoint/2010/main" val="237806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356B-B2B2-BD41-8692-E0F1D4539048}"/>
              </a:ext>
            </a:extLst>
          </p:cNvPr>
          <p:cNvSpPr>
            <a:spLocks noGrp="1"/>
          </p:cNvSpPr>
          <p:nvPr>
            <p:ph type="ctrTitle"/>
          </p:nvPr>
        </p:nvSpPr>
        <p:spPr>
          <a:xfrm>
            <a:off x="304800" y="173038"/>
            <a:ext cx="11582400" cy="706437"/>
          </a:xfrm>
        </p:spPr>
        <p:txBody>
          <a:bodyPr>
            <a:normAutofit fontScale="90000"/>
          </a:bodyPr>
          <a:lstStyle/>
          <a:p>
            <a:pPr algn="ctr"/>
            <a:r>
              <a:rPr lang="en-US" dirty="0"/>
              <a:t>Backward and Forward </a:t>
            </a:r>
            <a:r>
              <a:rPr lang="en-US" sz="2400" b="0" dirty="0"/>
              <a:t>(instead of Highs and Lows)</a:t>
            </a:r>
          </a:p>
        </p:txBody>
      </p:sp>
      <p:sp>
        <p:nvSpPr>
          <p:cNvPr id="5" name="TextBox 4">
            <a:extLst>
              <a:ext uri="{FF2B5EF4-FFF2-40B4-BE49-F238E27FC236}">
                <a16:creationId xmlns:a16="http://schemas.microsoft.com/office/drawing/2014/main" id="{EC0D3D51-986F-2148-A02F-EFC243AD022D}"/>
              </a:ext>
            </a:extLst>
          </p:cNvPr>
          <p:cNvSpPr txBox="1"/>
          <p:nvPr/>
        </p:nvSpPr>
        <p:spPr>
          <a:xfrm>
            <a:off x="5410200" y="1117600"/>
            <a:ext cx="6515100" cy="4296433"/>
          </a:xfrm>
          <a:prstGeom prst="rect">
            <a:avLst/>
          </a:prstGeom>
          <a:noFill/>
        </p:spPr>
        <p:txBody>
          <a:bodyPr wrap="square" rtlCol="0">
            <a:spAutoFit/>
          </a:bodyPr>
          <a:lstStyle/>
          <a:p>
            <a:pPr marL="342900" indent="-342900">
              <a:lnSpc>
                <a:spcPct val="120000"/>
              </a:lnSpc>
              <a:spcBef>
                <a:spcPts val="1800"/>
              </a:spcBef>
              <a:buFont typeface="+mj-lt"/>
              <a:buAutoNum type="arabicPeriod"/>
            </a:pPr>
            <a:r>
              <a:rPr lang="en-US" sz="2400" dirty="0"/>
              <a:t>Each person shares a high and a low</a:t>
            </a:r>
          </a:p>
          <a:p>
            <a:pPr marL="571500" lvl="2" indent="-228600">
              <a:lnSpc>
                <a:spcPct val="120000"/>
              </a:lnSpc>
              <a:spcBef>
                <a:spcPts val="600"/>
              </a:spcBef>
              <a:buFont typeface="Arial" panose="020B0604020202020204" pitchFamily="34" charset="0"/>
              <a:buChar char="•"/>
            </a:pPr>
            <a:r>
              <a:rPr lang="en-US" sz="2000" dirty="0"/>
              <a:t>Keep it brief (2-4 sentences)</a:t>
            </a:r>
          </a:p>
          <a:p>
            <a:pPr marL="571500" lvl="2" indent="-228600">
              <a:lnSpc>
                <a:spcPct val="120000"/>
              </a:lnSpc>
              <a:spcBef>
                <a:spcPts val="600"/>
              </a:spcBef>
              <a:buFont typeface="Arial" panose="020B0604020202020204" pitchFamily="34" charset="0"/>
              <a:buChar char="•"/>
            </a:pPr>
            <a:r>
              <a:rPr lang="en-US" sz="2000" dirty="0"/>
              <a:t>Share only what you what to share</a:t>
            </a:r>
          </a:p>
          <a:p>
            <a:pPr marL="571500" lvl="2" indent="-228600">
              <a:lnSpc>
                <a:spcPct val="120000"/>
              </a:lnSpc>
              <a:spcBef>
                <a:spcPts val="600"/>
              </a:spcBef>
              <a:buFont typeface="Arial" panose="020B0604020202020204" pitchFamily="34" charset="0"/>
              <a:buChar char="•"/>
            </a:pPr>
            <a:r>
              <a:rPr lang="en-US" sz="2000" dirty="0"/>
              <a:t>You may pass if you choose.</a:t>
            </a:r>
          </a:p>
          <a:p>
            <a:pPr marL="342900" indent="-342900">
              <a:lnSpc>
                <a:spcPct val="120000"/>
              </a:lnSpc>
              <a:spcBef>
                <a:spcPts val="1800"/>
              </a:spcBef>
              <a:buFont typeface="+mj-lt"/>
              <a:buAutoNum type="arabicPeriod"/>
            </a:pPr>
            <a:r>
              <a:rPr lang="en-US" sz="2400" dirty="0"/>
              <a:t>Others may respond with a word of support (“congratulations,” “I’m sorry”), but . . .</a:t>
            </a:r>
          </a:p>
          <a:p>
            <a:pPr marL="685800" indent="-284163">
              <a:lnSpc>
                <a:spcPct val="120000"/>
              </a:lnSpc>
              <a:spcBef>
                <a:spcPts val="600"/>
              </a:spcBef>
              <a:buFont typeface="Arial" panose="020B0604020202020204" pitchFamily="34" charset="0"/>
              <a:buChar char="•"/>
            </a:pPr>
            <a:r>
              <a:rPr lang="en-US" sz="2000" dirty="0"/>
              <a:t>Don’t interrupt</a:t>
            </a:r>
          </a:p>
          <a:p>
            <a:pPr marL="685800" indent="-284163">
              <a:lnSpc>
                <a:spcPct val="120000"/>
              </a:lnSpc>
              <a:spcBef>
                <a:spcPts val="600"/>
              </a:spcBef>
              <a:buFont typeface="Arial" panose="020B0604020202020204" pitchFamily="34" charset="0"/>
              <a:buChar char="•"/>
            </a:pPr>
            <a:r>
              <a:rPr lang="en-US" sz="2000" dirty="0"/>
              <a:t>Don’t ask a lot of questions</a:t>
            </a:r>
          </a:p>
          <a:p>
            <a:pPr marL="685800" indent="-284163">
              <a:lnSpc>
                <a:spcPct val="120000"/>
              </a:lnSpc>
              <a:spcBef>
                <a:spcPts val="600"/>
              </a:spcBef>
              <a:buFont typeface="Arial" panose="020B0604020202020204" pitchFamily="34" charset="0"/>
              <a:buChar char="•"/>
            </a:pPr>
            <a:r>
              <a:rPr lang="en-US" sz="2000" dirty="0"/>
              <a:t>Don’t take over with your own story</a:t>
            </a:r>
          </a:p>
        </p:txBody>
      </p:sp>
      <p:pic>
        <p:nvPicPr>
          <p:cNvPr id="7" name="Picture 6">
            <a:extLst>
              <a:ext uri="{FF2B5EF4-FFF2-40B4-BE49-F238E27FC236}">
                <a16:creationId xmlns:a16="http://schemas.microsoft.com/office/drawing/2014/main" id="{83A770C2-5A52-A540-9C79-5E4614DC2CC1}"/>
              </a:ext>
            </a:extLst>
          </p:cNvPr>
          <p:cNvPicPr>
            <a:picLocks noChangeAspect="1"/>
          </p:cNvPicPr>
          <p:nvPr/>
        </p:nvPicPr>
        <p:blipFill>
          <a:blip r:embed="rId3"/>
          <a:stretch>
            <a:fillRect/>
          </a:stretch>
        </p:blipFill>
        <p:spPr>
          <a:xfrm>
            <a:off x="0" y="1001684"/>
            <a:ext cx="5302250" cy="2545080"/>
          </a:xfrm>
          <a:prstGeom prst="rect">
            <a:avLst/>
          </a:prstGeom>
        </p:spPr>
      </p:pic>
      <p:sp>
        <p:nvSpPr>
          <p:cNvPr id="8" name="TextBox 7">
            <a:extLst>
              <a:ext uri="{FF2B5EF4-FFF2-40B4-BE49-F238E27FC236}">
                <a16:creationId xmlns:a16="http://schemas.microsoft.com/office/drawing/2014/main" id="{51C5C852-C48F-8643-B75B-F960268B3DF1}"/>
              </a:ext>
            </a:extLst>
          </p:cNvPr>
          <p:cNvSpPr txBox="1"/>
          <p:nvPr/>
        </p:nvSpPr>
        <p:spPr>
          <a:xfrm>
            <a:off x="969819" y="3668973"/>
            <a:ext cx="1911927" cy="2477601"/>
          </a:xfrm>
          <a:prstGeom prst="rect">
            <a:avLst/>
          </a:prstGeom>
          <a:noFill/>
        </p:spPr>
        <p:txBody>
          <a:bodyPr wrap="square" rtlCol="0">
            <a:spAutoFit/>
          </a:bodyPr>
          <a:lstStyle/>
          <a:p>
            <a:r>
              <a:rPr lang="en-US" sz="2400" b="1" dirty="0"/>
              <a:t>Backward</a:t>
            </a:r>
          </a:p>
          <a:p>
            <a:pPr>
              <a:spcBef>
                <a:spcPts val="600"/>
              </a:spcBef>
            </a:pPr>
            <a:r>
              <a:rPr lang="en-US" sz="1800" dirty="0"/>
              <a:t>Something you’ve learned or enjoyed about these sessions, including what you’ve done just with your family.</a:t>
            </a:r>
          </a:p>
        </p:txBody>
      </p:sp>
      <p:sp>
        <p:nvSpPr>
          <p:cNvPr id="9" name="TextBox 8">
            <a:extLst>
              <a:ext uri="{FF2B5EF4-FFF2-40B4-BE49-F238E27FC236}">
                <a16:creationId xmlns:a16="http://schemas.microsoft.com/office/drawing/2014/main" id="{ACD1CB63-59DB-E341-8AC3-63AC49C3C9F8}"/>
              </a:ext>
            </a:extLst>
          </p:cNvPr>
          <p:cNvSpPr txBox="1"/>
          <p:nvPr/>
        </p:nvSpPr>
        <p:spPr>
          <a:xfrm>
            <a:off x="3505200" y="3648931"/>
            <a:ext cx="2010007" cy="2200602"/>
          </a:xfrm>
          <a:prstGeom prst="rect">
            <a:avLst/>
          </a:prstGeom>
          <a:noFill/>
        </p:spPr>
        <p:txBody>
          <a:bodyPr wrap="square" rtlCol="0">
            <a:spAutoFit/>
          </a:bodyPr>
          <a:lstStyle/>
          <a:p>
            <a:r>
              <a:rPr lang="en-US" sz="2400" b="1" dirty="0"/>
              <a:t>Forward</a:t>
            </a:r>
          </a:p>
          <a:p>
            <a:pPr>
              <a:spcBef>
                <a:spcPts val="600"/>
              </a:spcBef>
            </a:pPr>
            <a:r>
              <a:rPr lang="en-US" sz="1800" dirty="0"/>
              <a:t>Something you plan to keep doing with your family as a result of this experience.</a:t>
            </a:r>
          </a:p>
        </p:txBody>
      </p:sp>
    </p:spTree>
    <p:extLst>
      <p:ext uri="{BB962C8B-B14F-4D97-AF65-F5344CB8AC3E}">
        <p14:creationId xmlns:p14="http://schemas.microsoft.com/office/powerpoint/2010/main" val="69054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C10B5D-34D5-AE45-9119-6899455707C0}"/>
              </a:ext>
            </a:extLst>
          </p:cNvPr>
          <p:cNvSpPr>
            <a:spLocks noGrp="1"/>
          </p:cNvSpPr>
          <p:nvPr>
            <p:ph type="sldNum" sz="quarter" idx="12"/>
          </p:nvPr>
        </p:nvSpPr>
        <p:spPr/>
        <p:txBody>
          <a:bodyPr/>
          <a:lstStyle/>
          <a:p>
            <a:fld id="{511C3435-5B76-6D45-886D-F72BCEC2812A}" type="slidenum">
              <a:rPr lang="en-US" smtClean="0"/>
              <a:t>17</a:t>
            </a:fld>
            <a:endParaRPr lang="en-US"/>
          </a:p>
        </p:txBody>
      </p:sp>
      <p:sp>
        <p:nvSpPr>
          <p:cNvPr id="10" name="TextBox 9">
            <a:extLst>
              <a:ext uri="{FF2B5EF4-FFF2-40B4-BE49-F238E27FC236}">
                <a16:creationId xmlns:a16="http://schemas.microsoft.com/office/drawing/2014/main" id="{75E63D64-9F4B-5C47-B28B-43236C22B17B}"/>
              </a:ext>
            </a:extLst>
          </p:cNvPr>
          <p:cNvSpPr txBox="1"/>
          <p:nvPr/>
        </p:nvSpPr>
        <p:spPr>
          <a:xfrm>
            <a:off x="488183" y="3665529"/>
            <a:ext cx="1399742"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EXPRESS</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CARE</a:t>
            </a:r>
          </a:p>
        </p:txBody>
      </p:sp>
      <p:sp>
        <p:nvSpPr>
          <p:cNvPr id="11" name="TextBox 10">
            <a:extLst>
              <a:ext uri="{FF2B5EF4-FFF2-40B4-BE49-F238E27FC236}">
                <a16:creationId xmlns:a16="http://schemas.microsoft.com/office/drawing/2014/main" id="{7396B217-CD92-F544-9F4B-2BECF54DB2F5}"/>
              </a:ext>
            </a:extLst>
          </p:cNvPr>
          <p:cNvSpPr txBox="1"/>
          <p:nvPr/>
        </p:nvSpPr>
        <p:spPr>
          <a:xfrm>
            <a:off x="2594505" y="3665529"/>
            <a:ext cx="1741182"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CHALLENGE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GROWTH</a:t>
            </a:r>
          </a:p>
        </p:txBody>
      </p:sp>
      <p:sp>
        <p:nvSpPr>
          <p:cNvPr id="12" name="TextBox 11">
            <a:extLst>
              <a:ext uri="{FF2B5EF4-FFF2-40B4-BE49-F238E27FC236}">
                <a16:creationId xmlns:a16="http://schemas.microsoft.com/office/drawing/2014/main" id="{2CABC07D-ABB0-6443-B48F-E280AA723AC5}"/>
              </a:ext>
            </a:extLst>
          </p:cNvPr>
          <p:cNvSpPr txBox="1"/>
          <p:nvPr/>
        </p:nvSpPr>
        <p:spPr>
          <a:xfrm>
            <a:off x="8017979" y="3665529"/>
            <a:ext cx="1154483"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SHARE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POWER</a:t>
            </a:r>
          </a:p>
        </p:txBody>
      </p:sp>
      <p:sp>
        <p:nvSpPr>
          <p:cNvPr id="13" name="TextBox 12">
            <a:extLst>
              <a:ext uri="{FF2B5EF4-FFF2-40B4-BE49-F238E27FC236}">
                <a16:creationId xmlns:a16="http://schemas.microsoft.com/office/drawing/2014/main" id="{09C0F85F-C7B0-E446-BC1C-25EF97E4D441}"/>
              </a:ext>
            </a:extLst>
          </p:cNvPr>
          <p:cNvSpPr txBox="1"/>
          <p:nvPr/>
        </p:nvSpPr>
        <p:spPr>
          <a:xfrm>
            <a:off x="5187716" y="3665529"/>
            <a:ext cx="1426994"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PROVIDE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SUPPORT</a:t>
            </a:r>
          </a:p>
        </p:txBody>
      </p:sp>
      <p:sp>
        <p:nvSpPr>
          <p:cNvPr id="14" name="TextBox 13">
            <a:extLst>
              <a:ext uri="{FF2B5EF4-FFF2-40B4-BE49-F238E27FC236}">
                <a16:creationId xmlns:a16="http://schemas.microsoft.com/office/drawing/2014/main" id="{C61D338A-3A5E-4F46-8732-F2702026D9FF}"/>
              </a:ext>
            </a:extLst>
          </p:cNvPr>
          <p:cNvSpPr txBox="1"/>
          <p:nvPr/>
        </p:nvSpPr>
        <p:spPr>
          <a:xfrm>
            <a:off x="10176486" y="3665529"/>
            <a:ext cx="1994457"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EXPAND</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POSSIBILITIES</a:t>
            </a:r>
          </a:p>
        </p:txBody>
      </p:sp>
      <p:grpSp>
        <p:nvGrpSpPr>
          <p:cNvPr id="15" name="Group 14">
            <a:extLst>
              <a:ext uri="{FF2B5EF4-FFF2-40B4-BE49-F238E27FC236}">
                <a16:creationId xmlns:a16="http://schemas.microsoft.com/office/drawing/2014/main" id="{B72E81C0-6462-0044-90FB-6F23EE717AE3}"/>
              </a:ext>
            </a:extLst>
          </p:cNvPr>
          <p:cNvGrpSpPr/>
          <p:nvPr/>
        </p:nvGrpSpPr>
        <p:grpSpPr>
          <a:xfrm>
            <a:off x="-185786" y="1690106"/>
            <a:ext cx="12411239" cy="2029206"/>
            <a:chOff x="3041115" y="734314"/>
            <a:chExt cx="5818702" cy="951343"/>
          </a:xfrm>
        </p:grpSpPr>
        <p:pic>
          <p:nvPicPr>
            <p:cNvPr id="16" name="Picture 15">
              <a:extLst>
                <a:ext uri="{FF2B5EF4-FFF2-40B4-BE49-F238E27FC236}">
                  <a16:creationId xmlns:a16="http://schemas.microsoft.com/office/drawing/2014/main" id="{A6E4D6A8-302F-7446-8815-21EACBB1568C}"/>
                </a:ext>
              </a:extLst>
            </p:cNvPr>
            <p:cNvPicPr>
              <a:picLocks noChangeAspect="1"/>
            </p:cNvPicPr>
            <p:nvPr/>
          </p:nvPicPr>
          <p:blipFill>
            <a:blip r:embed="rId2"/>
            <a:stretch>
              <a:fillRect/>
            </a:stretch>
          </p:blipFill>
          <p:spPr>
            <a:xfrm flipV="1">
              <a:off x="3041115" y="1111662"/>
              <a:ext cx="5818702" cy="196647"/>
            </a:xfrm>
            <a:prstGeom prst="rect">
              <a:avLst/>
            </a:prstGeom>
          </p:spPr>
        </p:pic>
        <p:pic>
          <p:nvPicPr>
            <p:cNvPr id="17" name="Picture 16">
              <a:extLst>
                <a:ext uri="{FF2B5EF4-FFF2-40B4-BE49-F238E27FC236}">
                  <a16:creationId xmlns:a16="http://schemas.microsoft.com/office/drawing/2014/main" id="{A66EDCC3-E371-8D4B-8790-E59ABE1F0E58}"/>
                </a:ext>
              </a:extLst>
            </p:cNvPr>
            <p:cNvPicPr>
              <a:picLocks noChangeAspect="1"/>
            </p:cNvPicPr>
            <p:nvPr/>
          </p:nvPicPr>
          <p:blipFill>
            <a:blip r:embed="rId3"/>
            <a:srcRect/>
            <a:stretch/>
          </p:blipFill>
          <p:spPr>
            <a:xfrm>
              <a:off x="4289890" y="734314"/>
              <a:ext cx="951343" cy="951343"/>
            </a:xfrm>
            <a:prstGeom prst="rect">
              <a:avLst/>
            </a:prstGeom>
          </p:spPr>
        </p:pic>
        <p:pic>
          <p:nvPicPr>
            <p:cNvPr id="18" name="Picture 17">
              <a:extLst>
                <a:ext uri="{FF2B5EF4-FFF2-40B4-BE49-F238E27FC236}">
                  <a16:creationId xmlns:a16="http://schemas.microsoft.com/office/drawing/2014/main" id="{9AB1B214-9A81-4242-AB7D-3309035122E9}"/>
                </a:ext>
              </a:extLst>
            </p:cNvPr>
            <p:cNvPicPr>
              <a:picLocks noChangeAspect="1"/>
            </p:cNvPicPr>
            <p:nvPr/>
          </p:nvPicPr>
          <p:blipFill>
            <a:blip r:embed="rId4"/>
            <a:srcRect/>
            <a:stretch/>
          </p:blipFill>
          <p:spPr>
            <a:xfrm>
              <a:off x="5419182" y="734314"/>
              <a:ext cx="951343" cy="951343"/>
            </a:xfrm>
            <a:prstGeom prst="rect">
              <a:avLst/>
            </a:prstGeom>
          </p:spPr>
        </p:pic>
        <p:pic>
          <p:nvPicPr>
            <p:cNvPr id="19" name="Picture 18">
              <a:extLst>
                <a:ext uri="{FF2B5EF4-FFF2-40B4-BE49-F238E27FC236}">
                  <a16:creationId xmlns:a16="http://schemas.microsoft.com/office/drawing/2014/main" id="{FF3E3931-9A7F-FF44-9A60-6CBCDF98F63A}"/>
                </a:ext>
              </a:extLst>
            </p:cNvPr>
            <p:cNvPicPr>
              <a:picLocks noChangeAspect="1"/>
            </p:cNvPicPr>
            <p:nvPr/>
          </p:nvPicPr>
          <p:blipFill>
            <a:blip r:embed="rId5"/>
            <a:srcRect/>
            <a:stretch/>
          </p:blipFill>
          <p:spPr>
            <a:xfrm>
              <a:off x="7891064" y="734314"/>
              <a:ext cx="951343" cy="951343"/>
            </a:xfrm>
            <a:prstGeom prst="rect">
              <a:avLst/>
            </a:prstGeom>
          </p:spPr>
        </p:pic>
        <p:pic>
          <p:nvPicPr>
            <p:cNvPr id="20" name="Picture 19">
              <a:extLst>
                <a:ext uri="{FF2B5EF4-FFF2-40B4-BE49-F238E27FC236}">
                  <a16:creationId xmlns:a16="http://schemas.microsoft.com/office/drawing/2014/main" id="{99240599-385D-134C-86ED-6008ED06981E}"/>
                </a:ext>
              </a:extLst>
            </p:cNvPr>
            <p:cNvPicPr>
              <a:picLocks noChangeAspect="1"/>
            </p:cNvPicPr>
            <p:nvPr/>
          </p:nvPicPr>
          <p:blipFill>
            <a:blip r:embed="rId6"/>
            <a:srcRect/>
            <a:stretch/>
          </p:blipFill>
          <p:spPr>
            <a:xfrm>
              <a:off x="6681329" y="734314"/>
              <a:ext cx="951343" cy="951343"/>
            </a:xfrm>
            <a:prstGeom prst="rect">
              <a:avLst/>
            </a:prstGeom>
          </p:spPr>
        </p:pic>
        <p:pic>
          <p:nvPicPr>
            <p:cNvPr id="21" name="Picture 20">
              <a:extLst>
                <a:ext uri="{FF2B5EF4-FFF2-40B4-BE49-F238E27FC236}">
                  <a16:creationId xmlns:a16="http://schemas.microsoft.com/office/drawing/2014/main" id="{BDDD2608-D09F-E64E-B1FC-FF5F56628454}"/>
                </a:ext>
              </a:extLst>
            </p:cNvPr>
            <p:cNvPicPr>
              <a:picLocks noChangeAspect="1"/>
            </p:cNvPicPr>
            <p:nvPr/>
          </p:nvPicPr>
          <p:blipFill>
            <a:blip r:embed="rId7"/>
            <a:srcRect/>
            <a:stretch/>
          </p:blipFill>
          <p:spPr>
            <a:xfrm>
              <a:off x="3209718" y="734314"/>
              <a:ext cx="950976" cy="950976"/>
            </a:xfrm>
            <a:prstGeom prst="rect">
              <a:avLst/>
            </a:prstGeom>
          </p:spPr>
        </p:pic>
      </p:grpSp>
    </p:spTree>
    <p:extLst>
      <p:ext uri="{BB962C8B-B14F-4D97-AF65-F5344CB8AC3E}">
        <p14:creationId xmlns:p14="http://schemas.microsoft.com/office/powerpoint/2010/main" val="14730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1DCB-84C0-F843-9C99-C4D892FBAF24}"/>
              </a:ext>
            </a:extLst>
          </p:cNvPr>
          <p:cNvSpPr>
            <a:spLocks noGrp="1"/>
          </p:cNvSpPr>
          <p:nvPr>
            <p:ph type="title"/>
          </p:nvPr>
        </p:nvSpPr>
        <p:spPr/>
        <p:txBody>
          <a:bodyPr/>
          <a:lstStyle/>
          <a:p>
            <a:r>
              <a:rPr lang="en-US" dirty="0"/>
              <a:t>Survey for YOUTH: Your Honest Back</a:t>
            </a:r>
          </a:p>
        </p:txBody>
      </p:sp>
      <p:sp>
        <p:nvSpPr>
          <p:cNvPr id="3" name="Slide Number Placeholder 2">
            <a:extLst>
              <a:ext uri="{FF2B5EF4-FFF2-40B4-BE49-F238E27FC236}">
                <a16:creationId xmlns:a16="http://schemas.microsoft.com/office/drawing/2014/main" id="{BFEA5553-0499-ED42-A9BB-81FCF4E7FFC2}"/>
              </a:ext>
            </a:extLst>
          </p:cNvPr>
          <p:cNvSpPr>
            <a:spLocks noGrp="1"/>
          </p:cNvSpPr>
          <p:nvPr>
            <p:ph type="sldNum" sz="quarter" idx="11"/>
          </p:nvPr>
        </p:nvSpPr>
        <p:spPr/>
        <p:txBody>
          <a:bodyPr/>
          <a:lstStyle/>
          <a:p>
            <a:fld id="{511C3435-5B76-6D45-886D-F72BCEC2812A}" type="slidenum">
              <a:rPr lang="en-US" smtClean="0"/>
              <a:t>18</a:t>
            </a:fld>
            <a:endParaRPr lang="en-US"/>
          </a:p>
        </p:txBody>
      </p:sp>
      <p:pic>
        <p:nvPicPr>
          <p:cNvPr id="11" name="Picture 10">
            <a:extLst>
              <a:ext uri="{FF2B5EF4-FFF2-40B4-BE49-F238E27FC236}">
                <a16:creationId xmlns:a16="http://schemas.microsoft.com/office/drawing/2014/main" id="{E6E8EF58-3357-954F-BA14-4941DA49CE44}"/>
              </a:ext>
            </a:extLst>
          </p:cNvPr>
          <p:cNvPicPr>
            <a:picLocks noChangeAspect="1"/>
          </p:cNvPicPr>
          <p:nvPr/>
        </p:nvPicPr>
        <p:blipFill rotWithShape="1">
          <a:blip r:embed="rId2"/>
          <a:srcRect l="22092" t="4118" r="22418" b="17059"/>
          <a:stretch/>
        </p:blipFill>
        <p:spPr>
          <a:xfrm>
            <a:off x="1371600" y="950632"/>
            <a:ext cx="3708583" cy="5268022"/>
          </a:xfrm>
          <a:prstGeom prst="rect">
            <a:avLst/>
          </a:prstGeom>
        </p:spPr>
      </p:pic>
      <p:sp>
        <p:nvSpPr>
          <p:cNvPr id="12" name="TextBox 11">
            <a:extLst>
              <a:ext uri="{FF2B5EF4-FFF2-40B4-BE49-F238E27FC236}">
                <a16:creationId xmlns:a16="http://schemas.microsoft.com/office/drawing/2014/main" id="{BF7FFEA7-29B8-FF47-893E-439CCDDB70B6}"/>
              </a:ext>
            </a:extLst>
          </p:cNvPr>
          <p:cNvSpPr txBox="1"/>
          <p:nvPr/>
        </p:nvSpPr>
        <p:spPr>
          <a:xfrm>
            <a:off x="1600199" y="6144467"/>
            <a:ext cx="2743201" cy="523220"/>
          </a:xfrm>
          <a:prstGeom prst="rect">
            <a:avLst/>
          </a:prstGeom>
          <a:noFill/>
        </p:spPr>
        <p:txBody>
          <a:bodyPr wrap="square" rtlCol="0">
            <a:spAutoFit/>
          </a:bodyPr>
          <a:lstStyle/>
          <a:p>
            <a:r>
              <a:rPr lang="en-US" dirty="0"/>
              <a:t>Created by Thomas </a:t>
            </a:r>
            <a:r>
              <a:rPr lang="en-US" dirty="0" err="1"/>
              <a:t>Marijinssen</a:t>
            </a:r>
            <a:r>
              <a:rPr lang="en-US" dirty="0"/>
              <a:t> from Noun Project</a:t>
            </a:r>
          </a:p>
        </p:txBody>
      </p:sp>
      <p:sp>
        <p:nvSpPr>
          <p:cNvPr id="13" name="TextBox 12">
            <a:extLst>
              <a:ext uri="{FF2B5EF4-FFF2-40B4-BE49-F238E27FC236}">
                <a16:creationId xmlns:a16="http://schemas.microsoft.com/office/drawing/2014/main" id="{27871635-CB07-B248-B2FB-74DDAB0FB1E6}"/>
              </a:ext>
            </a:extLst>
          </p:cNvPr>
          <p:cNvSpPr txBox="1"/>
          <p:nvPr/>
        </p:nvSpPr>
        <p:spPr>
          <a:xfrm>
            <a:off x="5446059" y="1690062"/>
            <a:ext cx="6104964" cy="3477875"/>
          </a:xfrm>
          <a:prstGeom prst="rect">
            <a:avLst/>
          </a:prstGeom>
          <a:noFill/>
        </p:spPr>
        <p:txBody>
          <a:bodyPr wrap="square" rtlCol="0">
            <a:spAutoFit/>
          </a:bodyPr>
          <a:lstStyle/>
          <a:p>
            <a:pPr marL="342900" lvl="0" indent="-342900">
              <a:spcBef>
                <a:spcPts val="2400"/>
              </a:spcBef>
              <a:buFont typeface="Arial" panose="020B0604020202020204" pitchFamily="34" charset="0"/>
              <a:buChar char="•"/>
            </a:pPr>
            <a:r>
              <a:rPr lang="en-US" sz="2000" dirty="0"/>
              <a:t>Feedback to improve future workshops.</a:t>
            </a:r>
          </a:p>
          <a:p>
            <a:pPr marL="342900" lvl="0" indent="-342900">
              <a:spcBef>
                <a:spcPts val="2400"/>
              </a:spcBef>
              <a:buFont typeface="Arial" panose="020B0604020202020204" pitchFamily="34" charset="0"/>
              <a:buChar char="•"/>
            </a:pPr>
            <a:r>
              <a:rPr lang="en-US" sz="2000" dirty="0"/>
              <a:t>Voluntary and anonymous. We appreciate your honest feedback.</a:t>
            </a:r>
          </a:p>
          <a:p>
            <a:pPr marL="342900" lvl="0" indent="-342900">
              <a:spcBef>
                <a:spcPts val="2400"/>
              </a:spcBef>
              <a:buFont typeface="Arial" panose="020B0604020202020204" pitchFamily="34" charset="0"/>
              <a:buChar char="•"/>
            </a:pPr>
            <a:r>
              <a:rPr lang="en-US" sz="2000" dirty="0"/>
              <a:t>You may skip questions if you choose.</a:t>
            </a:r>
          </a:p>
          <a:p>
            <a:pPr marL="342900" lvl="0" indent="-342900">
              <a:spcBef>
                <a:spcPts val="2400"/>
              </a:spcBef>
              <a:buFont typeface="Arial" panose="020B0604020202020204" pitchFamily="34" charset="0"/>
              <a:buChar char="•"/>
            </a:pPr>
            <a:r>
              <a:rPr lang="en-US" sz="2000" dirty="0"/>
              <a:t>It takes less than 10 minutes for most people.</a:t>
            </a:r>
          </a:p>
          <a:p>
            <a:pPr marL="342900" lvl="0" indent="-342900">
              <a:spcBef>
                <a:spcPts val="2400"/>
              </a:spcBef>
              <a:buFont typeface="Arial" panose="020B0604020202020204" pitchFamily="34" charset="0"/>
              <a:buChar char="•"/>
            </a:pPr>
            <a:r>
              <a:rPr lang="en-US" sz="2000" dirty="0"/>
              <a:t>We will share results with everyone who participated.</a:t>
            </a:r>
          </a:p>
        </p:txBody>
      </p:sp>
    </p:spTree>
    <p:extLst>
      <p:ext uri="{BB962C8B-B14F-4D97-AF65-F5344CB8AC3E}">
        <p14:creationId xmlns:p14="http://schemas.microsoft.com/office/powerpoint/2010/main" val="424430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B999-C241-9F45-A9EF-95E95BC0EF34}"/>
              </a:ext>
            </a:extLst>
          </p:cNvPr>
          <p:cNvSpPr>
            <a:spLocks noGrp="1"/>
          </p:cNvSpPr>
          <p:nvPr>
            <p:ph type="title"/>
          </p:nvPr>
        </p:nvSpPr>
        <p:spPr>
          <a:xfrm>
            <a:off x="0" y="315303"/>
            <a:ext cx="12191999" cy="690193"/>
          </a:xfrm>
        </p:spPr>
        <p:txBody>
          <a:bodyPr/>
          <a:lstStyle/>
          <a:p>
            <a:pPr algn="ctr"/>
            <a:r>
              <a:rPr lang="en-US" dirty="0"/>
              <a:t>Transition to the Family Session</a:t>
            </a:r>
          </a:p>
        </p:txBody>
      </p:sp>
      <p:sp>
        <p:nvSpPr>
          <p:cNvPr id="3" name="Slide Number Placeholder 2">
            <a:extLst>
              <a:ext uri="{FF2B5EF4-FFF2-40B4-BE49-F238E27FC236}">
                <a16:creationId xmlns:a16="http://schemas.microsoft.com/office/drawing/2014/main" id="{6DEAB340-68C7-2F47-A641-28DA6DEEA775}"/>
              </a:ext>
            </a:extLst>
          </p:cNvPr>
          <p:cNvSpPr>
            <a:spLocks noGrp="1"/>
          </p:cNvSpPr>
          <p:nvPr>
            <p:ph type="sldNum" sz="quarter" idx="11"/>
          </p:nvPr>
        </p:nvSpPr>
        <p:spPr/>
        <p:txBody>
          <a:bodyPr/>
          <a:lstStyle/>
          <a:p>
            <a:pPr algn="r"/>
            <a:fld id="{511C3435-5B76-6D45-886D-F72BCEC2812A}" type="slidenum">
              <a:rPr lang="en-US" smtClean="0"/>
              <a:pPr algn="r"/>
              <a:t>19</a:t>
            </a:fld>
            <a:endParaRPr lang="en-US" dirty="0"/>
          </a:p>
        </p:txBody>
      </p:sp>
      <p:pic>
        <p:nvPicPr>
          <p:cNvPr id="8" name="Picture 7">
            <a:extLst>
              <a:ext uri="{FF2B5EF4-FFF2-40B4-BE49-F238E27FC236}">
                <a16:creationId xmlns:a16="http://schemas.microsoft.com/office/drawing/2014/main" id="{AD0A9DF7-3DD0-A849-9F19-EDB987620044}"/>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a:ext>
            </a:extLst>
          </a:blip>
          <a:srcRect b="15499"/>
          <a:stretch/>
        </p:blipFill>
        <p:spPr>
          <a:xfrm>
            <a:off x="2784701" y="1263851"/>
            <a:ext cx="6247101" cy="5278846"/>
          </a:xfrm>
          <a:prstGeom prst="rect">
            <a:avLst/>
          </a:prstGeom>
        </p:spPr>
      </p:pic>
      <p:sp>
        <p:nvSpPr>
          <p:cNvPr id="9" name="Title 1">
            <a:extLst>
              <a:ext uri="{FF2B5EF4-FFF2-40B4-BE49-F238E27FC236}">
                <a16:creationId xmlns:a16="http://schemas.microsoft.com/office/drawing/2014/main" id="{D37D188B-B02F-F545-9544-A442B2D61D49}"/>
              </a:ext>
            </a:extLst>
          </p:cNvPr>
          <p:cNvSpPr txBox="1">
            <a:spLocks/>
          </p:cNvSpPr>
          <p:nvPr/>
        </p:nvSpPr>
        <p:spPr>
          <a:xfrm>
            <a:off x="4519054" y="3057136"/>
            <a:ext cx="2778393" cy="16922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chemeClr val="accent3"/>
                </a:solidFill>
              </a:rPr>
              <a:t>Families Learning Together</a:t>
            </a:r>
          </a:p>
        </p:txBody>
      </p:sp>
    </p:spTree>
    <p:extLst>
      <p:ext uri="{BB962C8B-B14F-4D97-AF65-F5344CB8AC3E}">
        <p14:creationId xmlns:p14="http://schemas.microsoft.com/office/powerpoint/2010/main" val="401699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583041A-BB79-BF4C-9474-BE288E5B65AA}"/>
              </a:ext>
            </a:extLst>
          </p:cNvPr>
          <p:cNvSpPr>
            <a:spLocks noGrp="1"/>
          </p:cNvSpPr>
          <p:nvPr>
            <p:ph type="title"/>
          </p:nvPr>
        </p:nvSpPr>
        <p:spPr>
          <a:xfrm>
            <a:off x="137786" y="205679"/>
            <a:ext cx="9870259" cy="623329"/>
          </a:xfrm>
        </p:spPr>
        <p:txBody>
          <a:bodyPr/>
          <a:lstStyle/>
          <a:p>
            <a:r>
              <a:rPr lang="en-US" dirty="0"/>
              <a:t>While others are joining us . . .</a:t>
            </a:r>
          </a:p>
        </p:txBody>
      </p:sp>
      <p:sp>
        <p:nvSpPr>
          <p:cNvPr id="3" name="Slide Number Placeholder 2">
            <a:extLst>
              <a:ext uri="{FF2B5EF4-FFF2-40B4-BE49-F238E27FC236}">
                <a16:creationId xmlns:a16="http://schemas.microsoft.com/office/drawing/2014/main" id="{8F5B1CC2-5C18-DD4A-BD9B-37FE65FF80C9}"/>
              </a:ext>
            </a:extLst>
          </p:cNvPr>
          <p:cNvSpPr>
            <a:spLocks noGrp="1"/>
          </p:cNvSpPr>
          <p:nvPr>
            <p:ph type="sldNum" sz="quarter" idx="12"/>
          </p:nvPr>
        </p:nvSpPr>
        <p:spPr/>
        <p:txBody>
          <a:bodyPr/>
          <a:lstStyle/>
          <a:p>
            <a:fld id="{511C3435-5B76-6D45-886D-F72BCEC2812A}" type="slidenum">
              <a:rPr lang="en-US" smtClean="0"/>
              <a:t>2</a:t>
            </a:fld>
            <a:endParaRPr lang="en-US"/>
          </a:p>
        </p:txBody>
      </p:sp>
      <p:pic>
        <p:nvPicPr>
          <p:cNvPr id="10" name="Picture 9">
            <a:extLst>
              <a:ext uri="{FF2B5EF4-FFF2-40B4-BE49-F238E27FC236}">
                <a16:creationId xmlns:a16="http://schemas.microsoft.com/office/drawing/2014/main" id="{366365B3-6B83-1240-952A-F3119AD0DE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60" b="94946" l="2000" r="93813">
                        <a14:foregroundMark x1="16188" y1="20464" x2="16188" y2="20464"/>
                        <a14:foregroundMark x1="14375" y1="14499" x2="14375" y2="14499"/>
                        <a14:foregroundMark x1="14375" y1="15410" x2="14375" y2="15410"/>
                        <a14:foregroundMark x1="21625" y1="10605" x2="21625" y2="10605"/>
                        <a14:foregroundMark x1="4250" y1="48302" x2="4250" y2="48302"/>
                        <a14:foregroundMark x1="2000" y1="46810" x2="2000" y2="46810"/>
                        <a14:foregroundMark x1="2688" y1="43828" x2="2688" y2="43828"/>
                        <a14:foregroundMark x1="32875" y1="4060" x2="32875" y2="4060"/>
                        <a14:foregroundMark x1="93813" y1="27341" x2="93813" y2="27341"/>
                        <a14:foregroundMark x1="35375" y1="94946" x2="35375" y2="94946"/>
                      </a14:backgroundRemoval>
                    </a14:imgEffect>
                  </a14:imgLayer>
                </a14:imgProps>
              </a:ext>
            </a:extLst>
          </a:blip>
          <a:stretch>
            <a:fillRect/>
          </a:stretch>
        </p:blipFill>
        <p:spPr>
          <a:xfrm>
            <a:off x="262398" y="2708897"/>
            <a:ext cx="5021322" cy="3787959"/>
          </a:xfrm>
          <a:prstGeom prst="rect">
            <a:avLst/>
          </a:prstGeom>
        </p:spPr>
      </p:pic>
      <p:sp>
        <p:nvSpPr>
          <p:cNvPr id="11" name="Rounded Rectangular Callout 10">
            <a:extLst>
              <a:ext uri="{FF2B5EF4-FFF2-40B4-BE49-F238E27FC236}">
                <a16:creationId xmlns:a16="http://schemas.microsoft.com/office/drawing/2014/main" id="{DCF208F0-283C-9342-9F03-E6D59D9D0CEB}"/>
              </a:ext>
            </a:extLst>
          </p:cNvPr>
          <p:cNvSpPr/>
          <p:nvPr/>
        </p:nvSpPr>
        <p:spPr>
          <a:xfrm>
            <a:off x="262398" y="878863"/>
            <a:ext cx="5626759" cy="1862007"/>
          </a:xfrm>
          <a:prstGeom prst="wedgeRoundRectCallout">
            <a:avLst>
              <a:gd name="adj1" fmla="val 2245"/>
              <a:gd name="adj2" fmla="val 81177"/>
              <a:gd name="adj3" fmla="val 16667"/>
            </a:avLst>
          </a:prstGeom>
          <a:solidFill>
            <a:srgbClr val="F5A7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400" dirty="0"/>
              <a:t>Who are one or two people in your community who you would like to meet? What would you want to talk with them about? </a:t>
            </a:r>
          </a:p>
        </p:txBody>
      </p:sp>
      <p:pic>
        <p:nvPicPr>
          <p:cNvPr id="15" name="Picture 14">
            <a:extLst>
              <a:ext uri="{FF2B5EF4-FFF2-40B4-BE49-F238E27FC236}">
                <a16:creationId xmlns:a16="http://schemas.microsoft.com/office/drawing/2014/main" id="{8C77E8DB-7C3B-E74A-8B05-6CCB0B2163F0}"/>
              </a:ext>
            </a:extLst>
          </p:cNvPr>
          <p:cNvPicPr>
            <a:picLocks noChangeAspect="1"/>
          </p:cNvPicPr>
          <p:nvPr/>
        </p:nvPicPr>
        <p:blipFill>
          <a:blip r:embed="rId5"/>
          <a:stretch>
            <a:fillRect/>
          </a:stretch>
        </p:blipFill>
        <p:spPr>
          <a:xfrm>
            <a:off x="5078337" y="2925155"/>
            <a:ext cx="3659889" cy="3659889"/>
          </a:xfrm>
          <a:prstGeom prst="rect">
            <a:avLst/>
          </a:prstGeom>
        </p:spPr>
      </p:pic>
      <p:sp>
        <p:nvSpPr>
          <p:cNvPr id="13" name="Oval Callout 12">
            <a:extLst>
              <a:ext uri="{FF2B5EF4-FFF2-40B4-BE49-F238E27FC236}">
                <a16:creationId xmlns:a16="http://schemas.microsoft.com/office/drawing/2014/main" id="{1D5FB45A-3570-A540-86B8-35A0887075DC}"/>
              </a:ext>
            </a:extLst>
          </p:cNvPr>
          <p:cNvSpPr/>
          <p:nvPr/>
        </p:nvSpPr>
        <p:spPr>
          <a:xfrm>
            <a:off x="5971309" y="117097"/>
            <a:ext cx="6082905" cy="2930903"/>
          </a:xfrm>
          <a:prstGeom prst="wedgeEllipseCallout">
            <a:avLst>
              <a:gd name="adj1" fmla="val -17449"/>
              <a:gd name="adj2" fmla="val 74967"/>
            </a:avLst>
          </a:prstGeom>
          <a:solidFill>
            <a:srgbClr val="C13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r>
              <a:rPr lang="en-US" sz="2400" dirty="0"/>
              <a:t>What is one idea, concept, perspective, or experience has really changed the way you look at life or at the world? (It might be a book you read, a place you visited, a new discovery, etc.)</a:t>
            </a:r>
          </a:p>
        </p:txBody>
      </p:sp>
      <p:sp>
        <p:nvSpPr>
          <p:cNvPr id="2" name="Rectangular Callout 1">
            <a:extLst>
              <a:ext uri="{FF2B5EF4-FFF2-40B4-BE49-F238E27FC236}">
                <a16:creationId xmlns:a16="http://schemas.microsoft.com/office/drawing/2014/main" id="{A5EC2744-15C9-0042-9E5A-7212CD5A229E}"/>
              </a:ext>
            </a:extLst>
          </p:cNvPr>
          <p:cNvSpPr/>
          <p:nvPr/>
        </p:nvSpPr>
        <p:spPr>
          <a:xfrm>
            <a:off x="9126308" y="3386183"/>
            <a:ext cx="2539824" cy="3110673"/>
          </a:xfrm>
          <a:prstGeom prst="wedgeRectCallout">
            <a:avLst>
              <a:gd name="adj1" fmla="val -77343"/>
              <a:gd name="adj2" fmla="val 3204"/>
            </a:avLst>
          </a:prstGeom>
          <a:solidFill>
            <a:srgbClr val="FAC6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What is something you hope you can see or do in the next 10 years that you’ve never been able to do before?</a:t>
            </a:r>
          </a:p>
        </p:txBody>
      </p:sp>
    </p:spTree>
    <p:extLst>
      <p:ext uri="{BB962C8B-B14F-4D97-AF65-F5344CB8AC3E}">
        <p14:creationId xmlns:p14="http://schemas.microsoft.com/office/powerpoint/2010/main" val="1716095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20</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3340738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a:xfrm>
            <a:off x="5274026" y="2294929"/>
            <a:ext cx="6567056" cy="2387600"/>
          </a:xfrm>
        </p:spPr>
        <p:txBody>
          <a:bodyPr>
            <a:normAutofit/>
          </a:bodyPr>
          <a:lstStyle/>
          <a:p>
            <a:r>
              <a:rPr lang="en-US" dirty="0"/>
              <a:t>New Possibilities</a:t>
            </a:r>
            <a:br>
              <a:rPr lang="en-US" dirty="0"/>
            </a:br>
            <a:r>
              <a:rPr lang="en-US" dirty="0"/>
              <a:t>for Our Family</a:t>
            </a:r>
            <a:br>
              <a:rPr lang="en-US" dirty="0"/>
            </a:br>
            <a:r>
              <a:rPr lang="en-US" dirty="0"/>
              <a:t>and the Future</a:t>
            </a:r>
          </a:p>
        </p:txBody>
      </p:sp>
      <p:sp>
        <p:nvSpPr>
          <p:cNvPr id="4" name="TextBox 3">
            <a:extLst>
              <a:ext uri="{FF2B5EF4-FFF2-40B4-BE49-F238E27FC236}">
                <a16:creationId xmlns:a16="http://schemas.microsoft.com/office/drawing/2014/main" id="{3571CB43-0AE1-CB4B-B9E2-CB617BDDAB07}"/>
              </a:ext>
            </a:extLst>
          </p:cNvPr>
          <p:cNvSpPr txBox="1"/>
          <p:nvPr/>
        </p:nvSpPr>
        <p:spPr>
          <a:xfrm>
            <a:off x="5361708" y="1833264"/>
            <a:ext cx="2855269" cy="461665"/>
          </a:xfrm>
          <a:prstGeom prst="rect">
            <a:avLst/>
          </a:prstGeom>
          <a:noFill/>
        </p:spPr>
        <p:txBody>
          <a:bodyPr wrap="none" rtlCol="0">
            <a:spAutoFit/>
          </a:bodyPr>
          <a:lstStyle/>
          <a:p>
            <a:r>
              <a:rPr lang="en-US" sz="2400" dirty="0"/>
              <a:t>Session 4: Families</a:t>
            </a:r>
          </a:p>
        </p:txBody>
      </p:sp>
      <p:pic>
        <p:nvPicPr>
          <p:cNvPr id="5" name="Picture 4">
            <a:extLst>
              <a:ext uri="{FF2B5EF4-FFF2-40B4-BE49-F238E27FC236}">
                <a16:creationId xmlns:a16="http://schemas.microsoft.com/office/drawing/2014/main" id="{DE014963-B2F6-7847-AAA0-63DF6613387B}"/>
              </a:ext>
            </a:extLst>
          </p:cNvPr>
          <p:cNvPicPr>
            <a:picLocks noChangeAspect="1"/>
          </p:cNvPicPr>
          <p:nvPr/>
        </p:nvPicPr>
        <p:blipFill>
          <a:blip r:embed="rId2"/>
          <a:stretch>
            <a:fillRect/>
          </a:stretch>
        </p:blipFill>
        <p:spPr>
          <a:xfrm>
            <a:off x="1278223" y="1219200"/>
            <a:ext cx="3657600" cy="3657600"/>
          </a:xfrm>
          <a:prstGeom prst="rect">
            <a:avLst/>
          </a:prstGeom>
        </p:spPr>
      </p:pic>
    </p:spTree>
    <p:extLst>
      <p:ext uri="{BB962C8B-B14F-4D97-AF65-F5344CB8AC3E}">
        <p14:creationId xmlns:p14="http://schemas.microsoft.com/office/powerpoint/2010/main" val="3994220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2C921-7BD6-8A4D-8A1A-2E2B2FD8D479}"/>
              </a:ext>
            </a:extLst>
          </p:cNvPr>
          <p:cNvSpPr>
            <a:spLocks noGrp="1"/>
          </p:cNvSpPr>
          <p:nvPr>
            <p:ph type="title"/>
          </p:nvPr>
        </p:nvSpPr>
        <p:spPr/>
        <p:txBody>
          <a:bodyPr/>
          <a:lstStyle/>
          <a:p>
            <a:r>
              <a:rPr lang="en-US" dirty="0"/>
              <a:t>Parenting Adults’ Hopes</a:t>
            </a:r>
          </a:p>
        </p:txBody>
      </p:sp>
      <p:sp>
        <p:nvSpPr>
          <p:cNvPr id="3" name="Slide Number Placeholder 2">
            <a:extLst>
              <a:ext uri="{FF2B5EF4-FFF2-40B4-BE49-F238E27FC236}">
                <a16:creationId xmlns:a16="http://schemas.microsoft.com/office/drawing/2014/main" id="{BDB100BC-CB02-8340-924A-18A00E6AFBB8}"/>
              </a:ext>
            </a:extLst>
          </p:cNvPr>
          <p:cNvSpPr>
            <a:spLocks noGrp="1"/>
          </p:cNvSpPr>
          <p:nvPr>
            <p:ph type="sldNum" sz="quarter" idx="12"/>
          </p:nvPr>
        </p:nvSpPr>
        <p:spPr/>
        <p:txBody>
          <a:bodyPr/>
          <a:lstStyle/>
          <a:p>
            <a:fld id="{511C3435-5B76-6D45-886D-F72BCEC2812A}" type="slidenum">
              <a:rPr lang="en-US" smtClean="0"/>
              <a:t>22</a:t>
            </a:fld>
            <a:endParaRPr lang="en-US"/>
          </a:p>
        </p:txBody>
      </p:sp>
      <p:sp>
        <p:nvSpPr>
          <p:cNvPr id="7" name="Content Placeholder 6">
            <a:extLst>
              <a:ext uri="{FF2B5EF4-FFF2-40B4-BE49-F238E27FC236}">
                <a16:creationId xmlns:a16="http://schemas.microsoft.com/office/drawing/2014/main" id="{9E777EF1-8DF6-C24C-8048-F978461BA87F}"/>
              </a:ext>
            </a:extLst>
          </p:cNvPr>
          <p:cNvSpPr>
            <a:spLocks noGrp="1"/>
          </p:cNvSpPr>
          <p:nvPr>
            <p:ph sz="quarter" idx="13"/>
          </p:nvPr>
        </p:nvSpPr>
        <p:spPr/>
        <p:txBody>
          <a:bodyPr/>
          <a:lstStyle/>
          <a:p>
            <a:endParaRPr lang="en-US"/>
          </a:p>
        </p:txBody>
      </p:sp>
      <p:sp>
        <p:nvSpPr>
          <p:cNvPr id="8" name="TextBox 7">
            <a:extLst>
              <a:ext uri="{FF2B5EF4-FFF2-40B4-BE49-F238E27FC236}">
                <a16:creationId xmlns:a16="http://schemas.microsoft.com/office/drawing/2014/main" id="{A58167F7-51DB-2345-AD4B-8502E8C528DD}"/>
              </a:ext>
            </a:extLst>
          </p:cNvPr>
          <p:cNvSpPr txBox="1"/>
          <p:nvPr/>
        </p:nvSpPr>
        <p:spPr>
          <a:xfrm rot="20436849">
            <a:off x="3173506" y="2641748"/>
            <a:ext cx="6642847" cy="1200329"/>
          </a:xfrm>
          <a:prstGeom prst="rect">
            <a:avLst/>
          </a:prstGeom>
          <a:noFill/>
        </p:spPr>
        <p:txBody>
          <a:bodyPr wrap="square" rtlCol="0">
            <a:spAutoFit/>
          </a:bodyPr>
          <a:lstStyle/>
          <a:p>
            <a:r>
              <a:rPr lang="en-US" sz="1800" b="1" dirty="0">
                <a:solidFill>
                  <a:srgbClr val="FF0000"/>
                </a:solidFill>
              </a:rPr>
              <a:t>SLIDE 22: ADD STATEMENTS FROM PARENTING ADULTS FROM ACTIVITY #5 IN THE PARENTING ADULT SECTION: “LOOKING FORWARD: EXPANDING POSSIBILITIES BETWEEN NOW AND HIGH SCHOOL GRADUATION.</a:t>
            </a:r>
          </a:p>
        </p:txBody>
      </p:sp>
    </p:spTree>
    <p:extLst>
      <p:ext uri="{BB962C8B-B14F-4D97-AF65-F5344CB8AC3E}">
        <p14:creationId xmlns:p14="http://schemas.microsoft.com/office/powerpoint/2010/main" val="3074431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E92C-2C23-9742-B134-5A6A587841B4}"/>
              </a:ext>
            </a:extLst>
          </p:cNvPr>
          <p:cNvSpPr>
            <a:spLocks noGrp="1"/>
          </p:cNvSpPr>
          <p:nvPr>
            <p:ph type="title"/>
          </p:nvPr>
        </p:nvSpPr>
        <p:spPr>
          <a:xfrm>
            <a:off x="904822" y="983690"/>
            <a:ext cx="2994826" cy="1920875"/>
          </a:xfrm>
        </p:spPr>
        <p:txBody>
          <a:bodyPr/>
          <a:lstStyle/>
          <a:p>
            <a:r>
              <a:rPr lang="en-US" sz="3600" dirty="0"/>
              <a:t>Good Habits to Keep Connected </a:t>
            </a:r>
          </a:p>
        </p:txBody>
      </p:sp>
      <p:sp>
        <p:nvSpPr>
          <p:cNvPr id="3" name="Slide Number Placeholder 2">
            <a:extLst>
              <a:ext uri="{FF2B5EF4-FFF2-40B4-BE49-F238E27FC236}">
                <a16:creationId xmlns:a16="http://schemas.microsoft.com/office/drawing/2014/main" id="{B347FD81-FFDE-4C4E-B750-A80CE2430B29}"/>
              </a:ext>
            </a:extLst>
          </p:cNvPr>
          <p:cNvSpPr>
            <a:spLocks noGrp="1"/>
          </p:cNvSpPr>
          <p:nvPr>
            <p:ph type="sldNum" sz="quarter" idx="11"/>
          </p:nvPr>
        </p:nvSpPr>
        <p:spPr/>
        <p:txBody>
          <a:bodyPr/>
          <a:lstStyle/>
          <a:p>
            <a:fld id="{511C3435-5B76-6D45-886D-F72BCEC2812A}" type="slidenum">
              <a:rPr lang="en-US" smtClean="0"/>
              <a:t>23</a:t>
            </a:fld>
            <a:endParaRPr lang="en-US"/>
          </a:p>
        </p:txBody>
      </p:sp>
      <p:sp>
        <p:nvSpPr>
          <p:cNvPr id="8" name="Rectangle 7">
            <a:extLst>
              <a:ext uri="{FF2B5EF4-FFF2-40B4-BE49-F238E27FC236}">
                <a16:creationId xmlns:a16="http://schemas.microsoft.com/office/drawing/2014/main" id="{864FCEB3-83FF-2442-8DAE-0D7873B565C8}"/>
              </a:ext>
            </a:extLst>
          </p:cNvPr>
          <p:cNvSpPr/>
          <p:nvPr/>
        </p:nvSpPr>
        <p:spPr>
          <a:xfrm>
            <a:off x="10760533" y="-144277"/>
            <a:ext cx="1573306" cy="6868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C77A9FE-6E48-4145-8CAF-93B74622CFFC}"/>
              </a:ext>
            </a:extLst>
          </p:cNvPr>
          <p:cNvPicPr>
            <a:picLocks noChangeAspect="1"/>
          </p:cNvPicPr>
          <p:nvPr/>
        </p:nvPicPr>
        <p:blipFill rotWithShape="1">
          <a:blip r:embed="rId2"/>
          <a:srcRect l="4494" t="24707" r="2380" b="4901"/>
          <a:stretch/>
        </p:blipFill>
        <p:spPr>
          <a:xfrm>
            <a:off x="4128246" y="0"/>
            <a:ext cx="6898341" cy="6747971"/>
          </a:xfrm>
          <a:prstGeom prst="rect">
            <a:avLst/>
          </a:prstGeom>
        </p:spPr>
      </p:pic>
    </p:spTree>
    <p:extLst>
      <p:ext uri="{BB962C8B-B14F-4D97-AF65-F5344CB8AC3E}">
        <p14:creationId xmlns:p14="http://schemas.microsoft.com/office/powerpoint/2010/main" val="164825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3356-825F-7A46-B902-DA5D217E5C18}"/>
              </a:ext>
            </a:extLst>
          </p:cNvPr>
          <p:cNvSpPr>
            <a:spLocks noGrp="1"/>
          </p:cNvSpPr>
          <p:nvPr>
            <p:ph type="title"/>
          </p:nvPr>
        </p:nvSpPr>
        <p:spPr>
          <a:xfrm>
            <a:off x="1082475" y="189985"/>
            <a:ext cx="10186159" cy="623329"/>
          </a:xfrm>
        </p:spPr>
        <p:txBody>
          <a:bodyPr/>
          <a:lstStyle/>
          <a:p>
            <a:pPr algn="ctr"/>
            <a:r>
              <a:rPr lang="en-US" dirty="0"/>
              <a:t>A Pledge to Keep Connected</a:t>
            </a:r>
          </a:p>
        </p:txBody>
      </p:sp>
      <p:sp>
        <p:nvSpPr>
          <p:cNvPr id="3" name="Slide Number Placeholder 2">
            <a:extLst>
              <a:ext uri="{FF2B5EF4-FFF2-40B4-BE49-F238E27FC236}">
                <a16:creationId xmlns:a16="http://schemas.microsoft.com/office/drawing/2014/main" id="{E2CBA535-2090-0642-9CB4-FAF32277CB47}"/>
              </a:ext>
            </a:extLst>
          </p:cNvPr>
          <p:cNvSpPr>
            <a:spLocks noGrp="1"/>
          </p:cNvSpPr>
          <p:nvPr>
            <p:ph type="sldNum" sz="quarter" idx="12"/>
          </p:nvPr>
        </p:nvSpPr>
        <p:spPr/>
        <p:txBody>
          <a:bodyPr/>
          <a:lstStyle/>
          <a:p>
            <a:fld id="{511C3435-5B76-6D45-886D-F72BCEC2812A}" type="slidenum">
              <a:rPr lang="en-US" smtClean="0"/>
              <a:t>24</a:t>
            </a:fld>
            <a:endParaRPr lang="en-US"/>
          </a:p>
        </p:txBody>
      </p:sp>
      <p:sp>
        <p:nvSpPr>
          <p:cNvPr id="4" name="Content Placeholder 3">
            <a:extLst>
              <a:ext uri="{FF2B5EF4-FFF2-40B4-BE49-F238E27FC236}">
                <a16:creationId xmlns:a16="http://schemas.microsoft.com/office/drawing/2014/main" id="{53C4174B-53DA-904F-A9B8-59F8CE9819E4}"/>
              </a:ext>
            </a:extLst>
          </p:cNvPr>
          <p:cNvSpPr>
            <a:spLocks noGrp="1"/>
          </p:cNvSpPr>
          <p:nvPr>
            <p:ph sz="quarter" idx="13"/>
          </p:nvPr>
        </p:nvSpPr>
        <p:spPr>
          <a:xfrm>
            <a:off x="961650" y="1035470"/>
            <a:ext cx="10971539" cy="5386388"/>
          </a:xfrm>
        </p:spPr>
        <p:txBody>
          <a:bodyPr>
            <a:normAutofit/>
          </a:bodyPr>
          <a:lstStyle/>
          <a:p>
            <a:pPr marL="0" indent="0" algn="ctr">
              <a:buNone/>
            </a:pPr>
            <a:r>
              <a:rPr lang="en-US" sz="3600" b="1" dirty="0"/>
              <a:t>We will . . .</a:t>
            </a:r>
            <a:endParaRPr lang="en-US" sz="3600" dirty="0"/>
          </a:p>
          <a:p>
            <a:pPr marL="922338" indent="0">
              <a:spcBef>
                <a:spcPts val="2000"/>
              </a:spcBef>
              <a:buNone/>
            </a:pPr>
            <a:r>
              <a:rPr lang="en-US" b="1" dirty="0"/>
              <a:t>Express care</a:t>
            </a:r>
            <a:r>
              <a:rPr lang="en-US" dirty="0"/>
              <a:t>, so we never forget</a:t>
            </a:r>
            <a:br>
              <a:rPr lang="en-US" dirty="0"/>
            </a:br>
            <a:r>
              <a:rPr lang="en-US" dirty="0"/>
              <a:t>that we matter to each other.</a:t>
            </a:r>
          </a:p>
          <a:p>
            <a:pPr marL="1830388" indent="0">
              <a:spcBef>
                <a:spcPts val="1200"/>
              </a:spcBef>
              <a:buNone/>
            </a:pPr>
            <a:r>
              <a:rPr lang="en-US" b="1" dirty="0"/>
              <a:t>Challenge growth,</a:t>
            </a:r>
            <a:r>
              <a:rPr lang="en-US" dirty="0"/>
              <a:t> encouraging each other</a:t>
            </a:r>
            <a:br>
              <a:rPr lang="en-US" dirty="0"/>
            </a:br>
            <a:r>
              <a:rPr lang="en-US" dirty="0"/>
              <a:t>to keep getting better to reach our goals.</a:t>
            </a:r>
          </a:p>
          <a:p>
            <a:pPr marL="2752725" indent="0">
              <a:spcBef>
                <a:spcPts val="1200"/>
              </a:spcBef>
              <a:buNone/>
            </a:pPr>
            <a:r>
              <a:rPr lang="en-US" b="1" dirty="0"/>
              <a:t>Provide support</a:t>
            </a:r>
            <a:r>
              <a:rPr lang="en-US" dirty="0"/>
              <a:t>, helping each other</a:t>
            </a:r>
            <a:br>
              <a:rPr lang="en-US" dirty="0"/>
            </a:br>
            <a:r>
              <a:rPr lang="en-US" dirty="0"/>
              <a:t>overcome barriers to get things done.</a:t>
            </a:r>
          </a:p>
          <a:p>
            <a:pPr marL="3716338" indent="0">
              <a:spcBef>
                <a:spcPts val="1200"/>
              </a:spcBef>
              <a:buNone/>
            </a:pPr>
            <a:r>
              <a:rPr lang="en-US" b="1" dirty="0"/>
              <a:t>Share power</a:t>
            </a:r>
            <a:r>
              <a:rPr lang="en-US" dirty="0"/>
              <a:t>, because all of us</a:t>
            </a:r>
            <a:br>
              <a:rPr lang="en-US" dirty="0"/>
            </a:br>
            <a:r>
              <a:rPr lang="en-US" dirty="0"/>
              <a:t>need respect, voice, and meaningful roles.</a:t>
            </a:r>
          </a:p>
          <a:p>
            <a:pPr marL="4576763" indent="0">
              <a:spcBef>
                <a:spcPts val="1200"/>
              </a:spcBef>
              <a:buNone/>
            </a:pPr>
            <a:r>
              <a:rPr lang="en-US" dirty="0"/>
              <a:t>And </a:t>
            </a:r>
            <a:r>
              <a:rPr lang="en-US" b="1" dirty="0"/>
              <a:t>expand possibilities</a:t>
            </a:r>
            <a:r>
              <a:rPr lang="en-US" dirty="0"/>
              <a:t>,</a:t>
            </a:r>
            <a:br>
              <a:rPr lang="en-US" dirty="0"/>
            </a:br>
            <a:r>
              <a:rPr lang="en-US" dirty="0"/>
              <a:t>inviting us all to a brighter future.</a:t>
            </a:r>
          </a:p>
        </p:txBody>
      </p:sp>
      <p:pic>
        <p:nvPicPr>
          <p:cNvPr id="7" name="Picture 6">
            <a:extLst>
              <a:ext uri="{FF2B5EF4-FFF2-40B4-BE49-F238E27FC236}">
                <a16:creationId xmlns:a16="http://schemas.microsoft.com/office/drawing/2014/main" id="{97BD9979-0BDA-5443-B306-61531DA1FE56}"/>
              </a:ext>
            </a:extLst>
          </p:cNvPr>
          <p:cNvPicPr>
            <a:picLocks noChangeAspect="1"/>
          </p:cNvPicPr>
          <p:nvPr/>
        </p:nvPicPr>
        <p:blipFill>
          <a:blip r:embed="rId2"/>
          <a:stretch>
            <a:fillRect/>
          </a:stretch>
        </p:blipFill>
        <p:spPr>
          <a:xfrm>
            <a:off x="750812" y="1474111"/>
            <a:ext cx="1371600" cy="1371600"/>
          </a:xfrm>
          <a:prstGeom prst="rect">
            <a:avLst/>
          </a:prstGeom>
        </p:spPr>
      </p:pic>
      <p:pic>
        <p:nvPicPr>
          <p:cNvPr id="9" name="Picture 8">
            <a:extLst>
              <a:ext uri="{FF2B5EF4-FFF2-40B4-BE49-F238E27FC236}">
                <a16:creationId xmlns:a16="http://schemas.microsoft.com/office/drawing/2014/main" id="{DEAD7FE9-AA3A-D842-86A2-D7B74C97DE2E}"/>
              </a:ext>
            </a:extLst>
          </p:cNvPr>
          <p:cNvPicPr>
            <a:picLocks noChangeAspect="1"/>
          </p:cNvPicPr>
          <p:nvPr/>
        </p:nvPicPr>
        <p:blipFill>
          <a:blip r:embed="rId3"/>
          <a:stretch>
            <a:fillRect/>
          </a:stretch>
        </p:blipFill>
        <p:spPr>
          <a:xfrm>
            <a:off x="1660165" y="2397405"/>
            <a:ext cx="1371600" cy="1371600"/>
          </a:xfrm>
          <a:prstGeom prst="rect">
            <a:avLst/>
          </a:prstGeom>
        </p:spPr>
      </p:pic>
      <p:pic>
        <p:nvPicPr>
          <p:cNvPr id="11" name="Picture 10">
            <a:extLst>
              <a:ext uri="{FF2B5EF4-FFF2-40B4-BE49-F238E27FC236}">
                <a16:creationId xmlns:a16="http://schemas.microsoft.com/office/drawing/2014/main" id="{C016A4DA-80A5-8E4F-BC57-B6FA626D239C}"/>
              </a:ext>
            </a:extLst>
          </p:cNvPr>
          <p:cNvPicPr>
            <a:picLocks noChangeAspect="1"/>
          </p:cNvPicPr>
          <p:nvPr/>
        </p:nvPicPr>
        <p:blipFill>
          <a:blip r:embed="rId4"/>
          <a:stretch>
            <a:fillRect/>
          </a:stretch>
        </p:blipFill>
        <p:spPr>
          <a:xfrm>
            <a:off x="2574000" y="3321144"/>
            <a:ext cx="1371600" cy="1371600"/>
          </a:xfrm>
          <a:prstGeom prst="rect">
            <a:avLst/>
          </a:prstGeom>
        </p:spPr>
      </p:pic>
      <p:pic>
        <p:nvPicPr>
          <p:cNvPr id="13" name="Picture 12">
            <a:extLst>
              <a:ext uri="{FF2B5EF4-FFF2-40B4-BE49-F238E27FC236}">
                <a16:creationId xmlns:a16="http://schemas.microsoft.com/office/drawing/2014/main" id="{A8BBB83E-E3E0-BF48-8939-A9BBC1FFF996}"/>
              </a:ext>
            </a:extLst>
          </p:cNvPr>
          <p:cNvPicPr>
            <a:picLocks noChangeAspect="1"/>
          </p:cNvPicPr>
          <p:nvPr/>
        </p:nvPicPr>
        <p:blipFill>
          <a:blip r:embed="rId5"/>
          <a:stretch>
            <a:fillRect/>
          </a:stretch>
        </p:blipFill>
        <p:spPr>
          <a:xfrm>
            <a:off x="3499476" y="4229100"/>
            <a:ext cx="1371600" cy="1371600"/>
          </a:xfrm>
          <a:prstGeom prst="rect">
            <a:avLst/>
          </a:prstGeom>
        </p:spPr>
      </p:pic>
      <p:pic>
        <p:nvPicPr>
          <p:cNvPr id="15" name="Picture 14">
            <a:extLst>
              <a:ext uri="{FF2B5EF4-FFF2-40B4-BE49-F238E27FC236}">
                <a16:creationId xmlns:a16="http://schemas.microsoft.com/office/drawing/2014/main" id="{EA5917CE-0830-044D-9372-EAC30D1C1C91}"/>
              </a:ext>
            </a:extLst>
          </p:cNvPr>
          <p:cNvPicPr>
            <a:picLocks noChangeAspect="1"/>
          </p:cNvPicPr>
          <p:nvPr/>
        </p:nvPicPr>
        <p:blipFill>
          <a:blip r:embed="rId6"/>
          <a:stretch>
            <a:fillRect/>
          </a:stretch>
        </p:blipFill>
        <p:spPr>
          <a:xfrm>
            <a:off x="4410182" y="5137056"/>
            <a:ext cx="1371600" cy="1371600"/>
          </a:xfrm>
          <a:prstGeom prst="rect">
            <a:avLst/>
          </a:prstGeom>
        </p:spPr>
      </p:pic>
    </p:spTree>
    <p:extLst>
      <p:ext uri="{BB962C8B-B14F-4D97-AF65-F5344CB8AC3E}">
        <p14:creationId xmlns:p14="http://schemas.microsoft.com/office/powerpoint/2010/main" val="3425305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B00E740-41CB-6642-99C3-15133E80E911}"/>
              </a:ext>
            </a:extLst>
          </p:cNvPr>
          <p:cNvSpPr/>
          <p:nvPr/>
        </p:nvSpPr>
        <p:spPr>
          <a:xfrm>
            <a:off x="-154745" y="0"/>
            <a:ext cx="1899139" cy="7371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BD0FF25-CB11-564C-B06F-5DF4E275D171}"/>
              </a:ext>
            </a:extLst>
          </p:cNvPr>
          <p:cNvSpPr/>
          <p:nvPr/>
        </p:nvSpPr>
        <p:spPr>
          <a:xfrm>
            <a:off x="10321554" y="-253218"/>
            <a:ext cx="2269031" cy="7441809"/>
          </a:xfrm>
          <a:prstGeom prst="rect">
            <a:avLst/>
          </a:prstGeom>
          <a:solidFill>
            <a:srgbClr val="63B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6AC5AEB-F697-9D43-9E2B-C6E0A0D1967C}"/>
              </a:ext>
            </a:extLst>
          </p:cNvPr>
          <p:cNvSpPr>
            <a:spLocks noGrp="1"/>
          </p:cNvSpPr>
          <p:nvPr>
            <p:ph type="sldNum" sz="quarter" idx="12"/>
          </p:nvPr>
        </p:nvSpPr>
        <p:spPr/>
        <p:txBody>
          <a:bodyPr/>
          <a:lstStyle/>
          <a:p>
            <a:fld id="{511C3435-5B76-6D45-886D-F72BCEC2812A}" type="slidenum">
              <a:rPr lang="en-US" smtClean="0"/>
              <a:t>25</a:t>
            </a:fld>
            <a:endParaRPr lang="en-US"/>
          </a:p>
        </p:txBody>
      </p:sp>
      <p:pic>
        <p:nvPicPr>
          <p:cNvPr id="17" name="Content Placeholder 16">
            <a:extLst>
              <a:ext uri="{FF2B5EF4-FFF2-40B4-BE49-F238E27FC236}">
                <a16:creationId xmlns:a16="http://schemas.microsoft.com/office/drawing/2014/main" id="{A5E1DA62-ADC6-8747-BD16-E98CBD069212}"/>
              </a:ext>
            </a:extLst>
          </p:cNvPr>
          <p:cNvPicPr>
            <a:picLocks noGrp="1" noChangeAspect="1"/>
          </p:cNvPicPr>
          <p:nvPr>
            <p:ph sz="quarter" idx="13"/>
          </p:nvPr>
        </p:nvPicPr>
        <p:blipFill>
          <a:blip r:embed="rId2"/>
          <a:stretch>
            <a:fillRect/>
          </a:stretch>
        </p:blipFill>
        <p:spPr>
          <a:xfrm>
            <a:off x="1476461" y="0"/>
            <a:ext cx="9239078" cy="6929309"/>
          </a:xfrm>
        </p:spPr>
      </p:pic>
    </p:spTree>
    <p:extLst>
      <p:ext uri="{BB962C8B-B14F-4D97-AF65-F5344CB8AC3E}">
        <p14:creationId xmlns:p14="http://schemas.microsoft.com/office/powerpoint/2010/main" val="4103362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26</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66167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a:xfrm>
            <a:off x="5274026" y="2294929"/>
            <a:ext cx="6567056" cy="2387600"/>
          </a:xfrm>
        </p:spPr>
        <p:txBody>
          <a:bodyPr>
            <a:normAutofit/>
          </a:bodyPr>
          <a:lstStyle/>
          <a:p>
            <a:r>
              <a:rPr lang="en-US" dirty="0"/>
              <a:t>New Possibilities</a:t>
            </a:r>
            <a:br>
              <a:rPr lang="en-US" dirty="0"/>
            </a:br>
            <a:r>
              <a:rPr lang="en-US" dirty="0"/>
              <a:t>for Our Family</a:t>
            </a:r>
            <a:br>
              <a:rPr lang="en-US" dirty="0"/>
            </a:br>
            <a:r>
              <a:rPr lang="en-US" dirty="0"/>
              <a:t>and the Future</a:t>
            </a:r>
          </a:p>
        </p:txBody>
      </p:sp>
      <p:sp>
        <p:nvSpPr>
          <p:cNvPr id="4" name="TextBox 3">
            <a:extLst>
              <a:ext uri="{FF2B5EF4-FFF2-40B4-BE49-F238E27FC236}">
                <a16:creationId xmlns:a16="http://schemas.microsoft.com/office/drawing/2014/main" id="{3571CB43-0AE1-CB4B-B9E2-CB617BDDAB07}"/>
              </a:ext>
            </a:extLst>
          </p:cNvPr>
          <p:cNvSpPr txBox="1"/>
          <p:nvPr/>
        </p:nvSpPr>
        <p:spPr>
          <a:xfrm>
            <a:off x="5361708" y="1833264"/>
            <a:ext cx="3967753" cy="461665"/>
          </a:xfrm>
          <a:prstGeom prst="rect">
            <a:avLst/>
          </a:prstGeom>
          <a:noFill/>
        </p:spPr>
        <p:txBody>
          <a:bodyPr wrap="none" rtlCol="0">
            <a:spAutoFit/>
          </a:bodyPr>
          <a:lstStyle/>
          <a:p>
            <a:r>
              <a:rPr lang="en-US" sz="2400" dirty="0"/>
              <a:t>Session 4: Parenting Adults</a:t>
            </a:r>
          </a:p>
        </p:txBody>
      </p:sp>
      <p:pic>
        <p:nvPicPr>
          <p:cNvPr id="5" name="Picture 4">
            <a:extLst>
              <a:ext uri="{FF2B5EF4-FFF2-40B4-BE49-F238E27FC236}">
                <a16:creationId xmlns:a16="http://schemas.microsoft.com/office/drawing/2014/main" id="{DE014963-B2F6-7847-AAA0-63DF6613387B}"/>
              </a:ext>
            </a:extLst>
          </p:cNvPr>
          <p:cNvPicPr>
            <a:picLocks noChangeAspect="1"/>
          </p:cNvPicPr>
          <p:nvPr/>
        </p:nvPicPr>
        <p:blipFill>
          <a:blip r:embed="rId2"/>
          <a:stretch>
            <a:fillRect/>
          </a:stretch>
        </p:blipFill>
        <p:spPr>
          <a:xfrm>
            <a:off x="1278223" y="1219200"/>
            <a:ext cx="3657600" cy="3657600"/>
          </a:xfrm>
          <a:prstGeom prst="rect">
            <a:avLst/>
          </a:prstGeom>
        </p:spPr>
      </p:pic>
    </p:spTree>
    <p:extLst>
      <p:ext uri="{BB962C8B-B14F-4D97-AF65-F5344CB8AC3E}">
        <p14:creationId xmlns:p14="http://schemas.microsoft.com/office/powerpoint/2010/main" val="26688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D5AC-DBCD-F54E-944D-4E3B86CD368F}"/>
              </a:ext>
            </a:extLst>
          </p:cNvPr>
          <p:cNvSpPr>
            <a:spLocks noGrp="1"/>
          </p:cNvSpPr>
          <p:nvPr>
            <p:ph type="title"/>
          </p:nvPr>
        </p:nvSpPr>
        <p:spPr>
          <a:xfrm>
            <a:off x="5386388" y="136525"/>
            <a:ext cx="5967411" cy="690193"/>
          </a:xfrm>
        </p:spPr>
        <p:txBody>
          <a:bodyPr/>
          <a:lstStyle/>
          <a:p>
            <a:r>
              <a:rPr lang="en-US" sz="3600" dirty="0"/>
              <a:t>Introductions</a:t>
            </a:r>
          </a:p>
        </p:txBody>
      </p:sp>
      <p:sp>
        <p:nvSpPr>
          <p:cNvPr id="3" name="Slide Number Placeholder 2">
            <a:extLst>
              <a:ext uri="{FF2B5EF4-FFF2-40B4-BE49-F238E27FC236}">
                <a16:creationId xmlns:a16="http://schemas.microsoft.com/office/drawing/2014/main" id="{EAFD1124-0D17-0C4D-9CC0-513F52112FA7}"/>
              </a:ext>
            </a:extLst>
          </p:cNvPr>
          <p:cNvSpPr>
            <a:spLocks noGrp="1"/>
          </p:cNvSpPr>
          <p:nvPr>
            <p:ph type="sldNum" sz="quarter" idx="11"/>
          </p:nvPr>
        </p:nvSpPr>
        <p:spPr/>
        <p:txBody>
          <a:bodyPr/>
          <a:lstStyle/>
          <a:p>
            <a:fld id="{511C3435-5B76-6D45-886D-F72BCEC2812A}" type="slidenum">
              <a:rPr lang="en-US" smtClean="0"/>
              <a:t>4</a:t>
            </a:fld>
            <a:endParaRPr lang="en-US"/>
          </a:p>
        </p:txBody>
      </p:sp>
      <p:sp>
        <p:nvSpPr>
          <p:cNvPr id="4" name="Content Placeholder 3">
            <a:extLst>
              <a:ext uri="{FF2B5EF4-FFF2-40B4-BE49-F238E27FC236}">
                <a16:creationId xmlns:a16="http://schemas.microsoft.com/office/drawing/2014/main" id="{1869F583-B1E2-5447-A31E-37E584F34CDA}"/>
              </a:ext>
            </a:extLst>
          </p:cNvPr>
          <p:cNvSpPr>
            <a:spLocks noGrp="1"/>
          </p:cNvSpPr>
          <p:nvPr>
            <p:ph sz="quarter" idx="12"/>
          </p:nvPr>
        </p:nvSpPr>
        <p:spPr>
          <a:xfrm>
            <a:off x="5173249" y="1204587"/>
            <a:ext cx="7018751" cy="4711304"/>
          </a:xfrm>
        </p:spPr>
        <p:txBody>
          <a:bodyPr/>
          <a:lstStyle/>
          <a:p>
            <a:pPr marL="571500" indent="-571500">
              <a:spcBef>
                <a:spcPts val="1800"/>
              </a:spcBef>
              <a:buFont typeface="Arial" panose="020B0604020202020204" pitchFamily="34" charset="0"/>
              <a:buChar char="•"/>
            </a:pPr>
            <a:r>
              <a:rPr lang="en-US" sz="2800" dirty="0"/>
              <a:t>Your first name . . . AND</a:t>
            </a:r>
          </a:p>
          <a:p>
            <a:pPr marL="571500" indent="-571500">
              <a:spcBef>
                <a:spcPts val="1800"/>
              </a:spcBef>
              <a:buFont typeface="Arial" panose="020B0604020202020204" pitchFamily="34" charset="0"/>
              <a:buChar char="•"/>
            </a:pPr>
            <a:r>
              <a:rPr lang="en-US" sz="2800" b="1" dirty="0"/>
              <a:t>Something you’ve tried in the past month</a:t>
            </a:r>
            <a:r>
              <a:rPr lang="en-US" sz="2800" dirty="0"/>
              <a:t> for the first time. E.g.: </a:t>
            </a:r>
          </a:p>
          <a:p>
            <a:pPr marL="1377950" indent="-341313">
              <a:spcBef>
                <a:spcPts val="600"/>
              </a:spcBef>
              <a:buFont typeface="Arial" panose="020B0604020202020204" pitchFamily="34" charset="0"/>
              <a:buChar char="•"/>
            </a:pPr>
            <a:r>
              <a:rPr lang="en-US" dirty="0"/>
              <a:t>An activity</a:t>
            </a:r>
          </a:p>
          <a:p>
            <a:pPr marL="1377950" indent="-341313">
              <a:spcBef>
                <a:spcPts val="600"/>
              </a:spcBef>
              <a:buFont typeface="Arial" panose="020B0604020202020204" pitchFamily="34" charset="0"/>
              <a:buChar char="•"/>
            </a:pPr>
            <a:r>
              <a:rPr lang="en-US" dirty="0"/>
              <a:t>A game</a:t>
            </a:r>
          </a:p>
          <a:p>
            <a:pPr marL="1377950" indent="-341313">
              <a:spcBef>
                <a:spcPts val="600"/>
              </a:spcBef>
              <a:buFont typeface="Arial" panose="020B0604020202020204" pitchFamily="34" charset="0"/>
              <a:buChar char="•"/>
            </a:pPr>
            <a:r>
              <a:rPr lang="en-US" dirty="0"/>
              <a:t>A place you’ve visited</a:t>
            </a:r>
          </a:p>
          <a:p>
            <a:pPr marL="1377950" indent="-341313">
              <a:spcBef>
                <a:spcPts val="600"/>
              </a:spcBef>
              <a:buFont typeface="Arial" panose="020B0604020202020204" pitchFamily="34" charset="0"/>
              <a:buChar char="•"/>
            </a:pPr>
            <a:r>
              <a:rPr lang="en-US" dirty="0"/>
              <a:t>A food</a:t>
            </a:r>
          </a:p>
          <a:p>
            <a:pPr marL="1377950" indent="-341313">
              <a:spcBef>
                <a:spcPts val="600"/>
              </a:spcBef>
              <a:buFont typeface="Arial" panose="020B0604020202020204" pitchFamily="34" charset="0"/>
              <a:buChar char="•"/>
            </a:pPr>
            <a:r>
              <a:rPr lang="en-US" dirty="0"/>
              <a:t>An idea</a:t>
            </a:r>
          </a:p>
          <a:p>
            <a:pPr marL="571500" indent="-571500">
              <a:spcBef>
                <a:spcPts val="1800"/>
              </a:spcBef>
              <a:buFont typeface="Arial" panose="020B0604020202020204" pitchFamily="34" charset="0"/>
              <a:buChar char="•"/>
            </a:pPr>
            <a:r>
              <a:rPr lang="en-US" sz="2800" b="1" dirty="0"/>
              <a:t>Pick who you want to go next</a:t>
            </a:r>
          </a:p>
        </p:txBody>
      </p:sp>
      <p:pic>
        <p:nvPicPr>
          <p:cNvPr id="7" name="Picture 6">
            <a:extLst>
              <a:ext uri="{FF2B5EF4-FFF2-40B4-BE49-F238E27FC236}">
                <a16:creationId xmlns:a16="http://schemas.microsoft.com/office/drawing/2014/main" id="{9C174C89-3156-1B41-8AF2-A83874B2D0E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627" b="96418" l="10000" r="90000">
                        <a14:foregroundMark x1="33300" y1="4627" x2="33300" y2="4627"/>
                        <a14:foregroundMark x1="42200" y1="18209" x2="42200" y2="18209"/>
                        <a14:foregroundMark x1="34000" y1="7910" x2="38700" y2="7164"/>
                        <a14:foregroundMark x1="38700" y1="7164" x2="44700" y2="7612"/>
                        <a14:foregroundMark x1="44700" y1="7612" x2="50900" y2="14478"/>
                        <a14:foregroundMark x1="50900" y1="14478" x2="52100" y2="22090"/>
                        <a14:foregroundMark x1="52100" y1="22090" x2="48000" y2="28358"/>
                        <a14:foregroundMark x1="48000" y1="28358" x2="36100" y2="31642"/>
                        <a14:foregroundMark x1="36100" y1="31642" x2="34200" y2="24478"/>
                        <a14:foregroundMark x1="34200" y1="24478" x2="34400" y2="17313"/>
                        <a14:foregroundMark x1="34400" y1="17313" x2="43500" y2="7612"/>
                        <a14:foregroundMark x1="43500" y1="7612" x2="43700" y2="7612"/>
                        <a14:foregroundMark x1="42100" y1="34925" x2="41900" y2="43881"/>
                        <a14:foregroundMark x1="54600" y1="30896" x2="58800" y2="30149"/>
                        <a14:foregroundMark x1="66500" y1="45970" x2="58100" y2="34627"/>
                        <a14:foregroundMark x1="58100" y1="34627" x2="57200" y2="31791"/>
                        <a14:foregroundMark x1="44700" y1="50597" x2="56800" y2="35970"/>
                        <a14:foregroundMark x1="47400" y1="54478" x2="62800" y2="39403"/>
                        <a14:foregroundMark x1="47900" y1="99701" x2="52300" y2="96418"/>
                        <a14:foregroundMark x1="52300" y1="96418" x2="57100" y2="89701"/>
                      </a14:backgroundRemoval>
                    </a14:imgEffect>
                  </a14:imgLayer>
                </a14:imgProps>
              </a:ext>
              <a:ext uri="{28A0092B-C50C-407E-A947-70E740481C1C}">
                <a14:useLocalDpi xmlns:a14="http://schemas.microsoft.com/office/drawing/2010/main"/>
              </a:ext>
            </a:extLst>
          </a:blip>
          <a:srcRect r="14568"/>
          <a:stretch/>
        </p:blipFill>
        <p:spPr>
          <a:xfrm>
            <a:off x="-1653996" y="136525"/>
            <a:ext cx="6752089" cy="5295305"/>
          </a:xfrm>
          <a:prstGeom prst="rect">
            <a:avLst/>
          </a:prstGeom>
        </p:spPr>
      </p:pic>
    </p:spTree>
    <p:extLst>
      <p:ext uri="{BB962C8B-B14F-4D97-AF65-F5344CB8AC3E}">
        <p14:creationId xmlns:p14="http://schemas.microsoft.com/office/powerpoint/2010/main" val="200879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356B-B2B2-BD41-8692-E0F1D4539048}"/>
              </a:ext>
            </a:extLst>
          </p:cNvPr>
          <p:cNvSpPr>
            <a:spLocks noGrp="1"/>
          </p:cNvSpPr>
          <p:nvPr>
            <p:ph type="ctrTitle"/>
          </p:nvPr>
        </p:nvSpPr>
        <p:spPr>
          <a:xfrm>
            <a:off x="304800" y="173038"/>
            <a:ext cx="11582400" cy="706437"/>
          </a:xfrm>
        </p:spPr>
        <p:txBody>
          <a:bodyPr>
            <a:normAutofit fontScale="90000"/>
          </a:bodyPr>
          <a:lstStyle/>
          <a:p>
            <a:pPr algn="ctr"/>
            <a:r>
              <a:rPr lang="en-US" dirty="0"/>
              <a:t>Backward and Forward </a:t>
            </a:r>
            <a:r>
              <a:rPr lang="en-US" sz="2400" b="0" dirty="0"/>
              <a:t>(instead of Highs and Lows)</a:t>
            </a:r>
          </a:p>
        </p:txBody>
      </p:sp>
      <p:sp>
        <p:nvSpPr>
          <p:cNvPr id="5" name="TextBox 4">
            <a:extLst>
              <a:ext uri="{FF2B5EF4-FFF2-40B4-BE49-F238E27FC236}">
                <a16:creationId xmlns:a16="http://schemas.microsoft.com/office/drawing/2014/main" id="{EC0D3D51-986F-2148-A02F-EFC243AD022D}"/>
              </a:ext>
            </a:extLst>
          </p:cNvPr>
          <p:cNvSpPr txBox="1"/>
          <p:nvPr/>
        </p:nvSpPr>
        <p:spPr>
          <a:xfrm>
            <a:off x="5410200" y="1117600"/>
            <a:ext cx="6515100" cy="4296433"/>
          </a:xfrm>
          <a:prstGeom prst="rect">
            <a:avLst/>
          </a:prstGeom>
          <a:noFill/>
        </p:spPr>
        <p:txBody>
          <a:bodyPr wrap="square" rtlCol="0">
            <a:spAutoFit/>
          </a:bodyPr>
          <a:lstStyle/>
          <a:p>
            <a:pPr marL="342900" indent="-342900">
              <a:lnSpc>
                <a:spcPct val="120000"/>
              </a:lnSpc>
              <a:spcBef>
                <a:spcPts val="1800"/>
              </a:spcBef>
              <a:buFont typeface="+mj-lt"/>
              <a:buAutoNum type="arabicPeriod"/>
            </a:pPr>
            <a:r>
              <a:rPr lang="en-US" sz="2400" dirty="0"/>
              <a:t>Each person shares a high and a low</a:t>
            </a:r>
          </a:p>
          <a:p>
            <a:pPr marL="571500" lvl="2" indent="-228600">
              <a:lnSpc>
                <a:spcPct val="120000"/>
              </a:lnSpc>
              <a:spcBef>
                <a:spcPts val="600"/>
              </a:spcBef>
              <a:buFont typeface="Arial" panose="020B0604020202020204" pitchFamily="34" charset="0"/>
              <a:buChar char="•"/>
            </a:pPr>
            <a:r>
              <a:rPr lang="en-US" sz="2000" dirty="0"/>
              <a:t>Keep it brief (2-4 sentences)</a:t>
            </a:r>
          </a:p>
          <a:p>
            <a:pPr marL="571500" lvl="2" indent="-228600">
              <a:lnSpc>
                <a:spcPct val="120000"/>
              </a:lnSpc>
              <a:spcBef>
                <a:spcPts val="600"/>
              </a:spcBef>
              <a:buFont typeface="Arial" panose="020B0604020202020204" pitchFamily="34" charset="0"/>
              <a:buChar char="•"/>
            </a:pPr>
            <a:r>
              <a:rPr lang="en-US" sz="2000" dirty="0"/>
              <a:t>Share only what you what to share</a:t>
            </a:r>
          </a:p>
          <a:p>
            <a:pPr marL="571500" lvl="2" indent="-228600">
              <a:lnSpc>
                <a:spcPct val="120000"/>
              </a:lnSpc>
              <a:spcBef>
                <a:spcPts val="600"/>
              </a:spcBef>
              <a:buFont typeface="Arial" panose="020B0604020202020204" pitchFamily="34" charset="0"/>
              <a:buChar char="•"/>
            </a:pPr>
            <a:r>
              <a:rPr lang="en-US" sz="2000" dirty="0"/>
              <a:t>You may pass if you choose.</a:t>
            </a:r>
          </a:p>
          <a:p>
            <a:pPr marL="342900" indent="-342900">
              <a:lnSpc>
                <a:spcPct val="120000"/>
              </a:lnSpc>
              <a:spcBef>
                <a:spcPts val="1800"/>
              </a:spcBef>
              <a:buFont typeface="+mj-lt"/>
              <a:buAutoNum type="arabicPeriod"/>
            </a:pPr>
            <a:r>
              <a:rPr lang="en-US" sz="2400" dirty="0"/>
              <a:t>Others may respond with a word of support (“congratulations,” “I’m sorry”), but . . .</a:t>
            </a:r>
          </a:p>
          <a:p>
            <a:pPr marL="685800" indent="-284163">
              <a:lnSpc>
                <a:spcPct val="120000"/>
              </a:lnSpc>
              <a:spcBef>
                <a:spcPts val="600"/>
              </a:spcBef>
              <a:buFont typeface="Arial" panose="020B0604020202020204" pitchFamily="34" charset="0"/>
              <a:buChar char="•"/>
            </a:pPr>
            <a:r>
              <a:rPr lang="en-US" sz="2000" dirty="0"/>
              <a:t>Don’t interrupt</a:t>
            </a:r>
          </a:p>
          <a:p>
            <a:pPr marL="685800" indent="-284163">
              <a:lnSpc>
                <a:spcPct val="120000"/>
              </a:lnSpc>
              <a:spcBef>
                <a:spcPts val="600"/>
              </a:spcBef>
              <a:buFont typeface="Arial" panose="020B0604020202020204" pitchFamily="34" charset="0"/>
              <a:buChar char="•"/>
            </a:pPr>
            <a:r>
              <a:rPr lang="en-US" sz="2000" dirty="0"/>
              <a:t>Don’t ask a lot of questions</a:t>
            </a:r>
          </a:p>
          <a:p>
            <a:pPr marL="685800" indent="-284163">
              <a:lnSpc>
                <a:spcPct val="120000"/>
              </a:lnSpc>
              <a:spcBef>
                <a:spcPts val="600"/>
              </a:spcBef>
              <a:buFont typeface="Arial" panose="020B0604020202020204" pitchFamily="34" charset="0"/>
              <a:buChar char="•"/>
            </a:pPr>
            <a:r>
              <a:rPr lang="en-US" sz="2000" dirty="0"/>
              <a:t>Don’t take over with your own story</a:t>
            </a:r>
          </a:p>
        </p:txBody>
      </p:sp>
      <p:pic>
        <p:nvPicPr>
          <p:cNvPr id="7" name="Picture 6">
            <a:extLst>
              <a:ext uri="{FF2B5EF4-FFF2-40B4-BE49-F238E27FC236}">
                <a16:creationId xmlns:a16="http://schemas.microsoft.com/office/drawing/2014/main" id="{83A770C2-5A52-A540-9C79-5E4614DC2CC1}"/>
              </a:ext>
            </a:extLst>
          </p:cNvPr>
          <p:cNvPicPr>
            <a:picLocks noChangeAspect="1"/>
          </p:cNvPicPr>
          <p:nvPr/>
        </p:nvPicPr>
        <p:blipFill>
          <a:blip r:embed="rId3"/>
          <a:stretch>
            <a:fillRect/>
          </a:stretch>
        </p:blipFill>
        <p:spPr>
          <a:xfrm>
            <a:off x="0" y="1001684"/>
            <a:ext cx="5302250" cy="2545080"/>
          </a:xfrm>
          <a:prstGeom prst="rect">
            <a:avLst/>
          </a:prstGeom>
        </p:spPr>
      </p:pic>
      <p:sp>
        <p:nvSpPr>
          <p:cNvPr id="8" name="TextBox 7">
            <a:extLst>
              <a:ext uri="{FF2B5EF4-FFF2-40B4-BE49-F238E27FC236}">
                <a16:creationId xmlns:a16="http://schemas.microsoft.com/office/drawing/2014/main" id="{51C5C852-C48F-8643-B75B-F960268B3DF1}"/>
              </a:ext>
            </a:extLst>
          </p:cNvPr>
          <p:cNvSpPr txBox="1"/>
          <p:nvPr/>
        </p:nvSpPr>
        <p:spPr>
          <a:xfrm>
            <a:off x="969819" y="3668973"/>
            <a:ext cx="1911927" cy="2477601"/>
          </a:xfrm>
          <a:prstGeom prst="rect">
            <a:avLst/>
          </a:prstGeom>
          <a:noFill/>
        </p:spPr>
        <p:txBody>
          <a:bodyPr wrap="square" rtlCol="0">
            <a:spAutoFit/>
          </a:bodyPr>
          <a:lstStyle/>
          <a:p>
            <a:r>
              <a:rPr lang="en-US" sz="2400" b="1" dirty="0"/>
              <a:t>Backward</a:t>
            </a:r>
          </a:p>
          <a:p>
            <a:pPr>
              <a:spcBef>
                <a:spcPts val="600"/>
              </a:spcBef>
            </a:pPr>
            <a:r>
              <a:rPr lang="en-US" sz="1800" dirty="0"/>
              <a:t>Something you’ve learned or enjoyed about these sessions, including what you’ve done just with your family.</a:t>
            </a:r>
          </a:p>
        </p:txBody>
      </p:sp>
      <p:sp>
        <p:nvSpPr>
          <p:cNvPr id="9" name="TextBox 8">
            <a:extLst>
              <a:ext uri="{FF2B5EF4-FFF2-40B4-BE49-F238E27FC236}">
                <a16:creationId xmlns:a16="http://schemas.microsoft.com/office/drawing/2014/main" id="{ACD1CB63-59DB-E341-8AC3-63AC49C3C9F8}"/>
              </a:ext>
            </a:extLst>
          </p:cNvPr>
          <p:cNvSpPr txBox="1"/>
          <p:nvPr/>
        </p:nvSpPr>
        <p:spPr>
          <a:xfrm>
            <a:off x="3505200" y="3648931"/>
            <a:ext cx="2010007" cy="2200602"/>
          </a:xfrm>
          <a:prstGeom prst="rect">
            <a:avLst/>
          </a:prstGeom>
          <a:noFill/>
        </p:spPr>
        <p:txBody>
          <a:bodyPr wrap="square" rtlCol="0">
            <a:spAutoFit/>
          </a:bodyPr>
          <a:lstStyle/>
          <a:p>
            <a:r>
              <a:rPr lang="en-US" sz="2400" b="1" dirty="0"/>
              <a:t>Forward</a:t>
            </a:r>
          </a:p>
          <a:p>
            <a:pPr>
              <a:spcBef>
                <a:spcPts val="600"/>
              </a:spcBef>
            </a:pPr>
            <a:r>
              <a:rPr lang="en-US" sz="1800" dirty="0"/>
              <a:t>Something you plan to keep doing with your family as a result of this experience.</a:t>
            </a:r>
          </a:p>
        </p:txBody>
      </p:sp>
    </p:spTree>
    <p:extLst>
      <p:ext uri="{BB962C8B-B14F-4D97-AF65-F5344CB8AC3E}">
        <p14:creationId xmlns:p14="http://schemas.microsoft.com/office/powerpoint/2010/main" val="428616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C3C5-3690-A244-A751-9845E9AAB4C5}"/>
              </a:ext>
            </a:extLst>
          </p:cNvPr>
          <p:cNvSpPr>
            <a:spLocks noGrp="1"/>
          </p:cNvSpPr>
          <p:nvPr>
            <p:ph type="title"/>
          </p:nvPr>
        </p:nvSpPr>
        <p:spPr/>
        <p:txBody>
          <a:bodyPr/>
          <a:lstStyle/>
          <a:p>
            <a:r>
              <a:rPr lang="en-US" dirty="0"/>
              <a:t>Expand Possibilities: Key Ideas</a:t>
            </a:r>
          </a:p>
        </p:txBody>
      </p:sp>
      <p:sp>
        <p:nvSpPr>
          <p:cNvPr id="3" name="Slide Number Placeholder 2">
            <a:extLst>
              <a:ext uri="{FF2B5EF4-FFF2-40B4-BE49-F238E27FC236}">
                <a16:creationId xmlns:a16="http://schemas.microsoft.com/office/drawing/2014/main" id="{AD445760-19DD-F143-A6BA-4F1808C61E49}"/>
              </a:ext>
            </a:extLst>
          </p:cNvPr>
          <p:cNvSpPr>
            <a:spLocks noGrp="1"/>
          </p:cNvSpPr>
          <p:nvPr>
            <p:ph type="sldNum" sz="quarter" idx="11"/>
          </p:nvPr>
        </p:nvSpPr>
        <p:spPr/>
        <p:txBody>
          <a:bodyPr/>
          <a:lstStyle/>
          <a:p>
            <a:fld id="{511C3435-5B76-6D45-886D-F72BCEC2812A}" type="slidenum">
              <a:rPr lang="en-US" smtClean="0"/>
              <a:t>6</a:t>
            </a:fld>
            <a:endParaRPr lang="en-US"/>
          </a:p>
        </p:txBody>
      </p:sp>
      <p:sp>
        <p:nvSpPr>
          <p:cNvPr id="4" name="Content Placeholder 3">
            <a:extLst>
              <a:ext uri="{FF2B5EF4-FFF2-40B4-BE49-F238E27FC236}">
                <a16:creationId xmlns:a16="http://schemas.microsoft.com/office/drawing/2014/main" id="{7A2D9722-6A5E-EC4B-B973-9C16E2B5C26F}"/>
              </a:ext>
            </a:extLst>
          </p:cNvPr>
          <p:cNvSpPr>
            <a:spLocks noGrp="1"/>
          </p:cNvSpPr>
          <p:nvPr>
            <p:ph sz="quarter" idx="12"/>
          </p:nvPr>
        </p:nvSpPr>
        <p:spPr/>
        <p:txBody>
          <a:bodyPr/>
          <a:lstStyle/>
          <a:p>
            <a:pPr lvl="0">
              <a:spcBef>
                <a:spcPts val="1200"/>
              </a:spcBef>
            </a:pPr>
            <a:r>
              <a:rPr lang="en-US" sz="1800" dirty="0"/>
              <a:t>Expanding possibilities keeps our minds fresh and growing.</a:t>
            </a:r>
          </a:p>
          <a:p>
            <a:pPr lvl="0">
              <a:spcBef>
                <a:spcPts val="1200"/>
              </a:spcBef>
            </a:pPr>
            <a:r>
              <a:rPr lang="en-US" sz="1800" dirty="0"/>
              <a:t>By connecting young people with new people, places, and experiences, parents open doors for their children to:</a:t>
            </a:r>
          </a:p>
          <a:p>
            <a:pPr marL="285750" lvl="1" indent="-285750">
              <a:spcBef>
                <a:spcPts val="1200"/>
              </a:spcBef>
              <a:buFont typeface="Arial" panose="020B0604020202020204" pitchFamily="34" charset="0"/>
              <a:buChar char="•"/>
            </a:pPr>
            <a:r>
              <a:rPr lang="en-US" sz="1800" b="1" dirty="0"/>
              <a:t>Discover more about themselves</a:t>
            </a:r>
            <a:r>
              <a:rPr lang="en-US" sz="1800" dirty="0"/>
              <a:t> and what matters.</a:t>
            </a:r>
          </a:p>
          <a:p>
            <a:pPr marL="285750" lvl="1" indent="-285750">
              <a:spcBef>
                <a:spcPts val="1200"/>
              </a:spcBef>
              <a:buFont typeface="Arial" panose="020B0604020202020204" pitchFamily="34" charset="0"/>
              <a:buChar char="•"/>
            </a:pPr>
            <a:r>
              <a:rPr lang="en-US" sz="1800" b="1" dirty="0"/>
              <a:t>Find new opportunities.</a:t>
            </a:r>
            <a:endParaRPr lang="en-US" sz="1800" dirty="0"/>
          </a:p>
          <a:p>
            <a:pPr marL="285750" lvl="1" indent="-285750">
              <a:spcBef>
                <a:spcPts val="1200"/>
              </a:spcBef>
              <a:buFont typeface="Arial" panose="020B0604020202020204" pitchFamily="34" charset="0"/>
              <a:buChar char="•"/>
            </a:pPr>
            <a:r>
              <a:rPr lang="en-US" sz="1800" dirty="0"/>
              <a:t>Play </a:t>
            </a:r>
            <a:r>
              <a:rPr lang="en-US" sz="1800" b="1" dirty="0"/>
              <a:t>meaningful, responsible roles</a:t>
            </a:r>
            <a:r>
              <a:rPr lang="en-US" sz="1800" dirty="0"/>
              <a:t> in society.</a:t>
            </a:r>
          </a:p>
          <a:p>
            <a:pPr marL="285750" lvl="1" indent="-285750">
              <a:spcBef>
                <a:spcPts val="1200"/>
              </a:spcBef>
              <a:buFont typeface="Arial" panose="020B0604020202020204" pitchFamily="34" charset="0"/>
              <a:buChar char="•"/>
            </a:pPr>
            <a:r>
              <a:rPr lang="en-US" sz="1800" dirty="0"/>
              <a:t>Connect with people</a:t>
            </a:r>
            <a:r>
              <a:rPr lang="en-US" sz="1800" b="1" dirty="0"/>
              <a:t> </a:t>
            </a:r>
            <a:r>
              <a:rPr lang="en-US" sz="1800" dirty="0"/>
              <a:t>who </a:t>
            </a:r>
            <a:r>
              <a:rPr lang="en-US" sz="1800" b="1" dirty="0"/>
              <a:t>look out for them.</a:t>
            </a:r>
            <a:r>
              <a:rPr lang="en-US" sz="1800" dirty="0"/>
              <a:t> </a:t>
            </a:r>
          </a:p>
          <a:p>
            <a:pPr lvl="0">
              <a:spcBef>
                <a:spcPts val="1200"/>
              </a:spcBef>
            </a:pPr>
            <a:r>
              <a:rPr lang="en-US" sz="1800" dirty="0"/>
              <a:t>Teen relationships with their parents usually </a:t>
            </a:r>
            <a:r>
              <a:rPr lang="en-US" sz="1800" b="1" dirty="0"/>
              <a:t>improve</a:t>
            </a:r>
            <a:r>
              <a:rPr lang="en-US" sz="1800" dirty="0"/>
              <a:t> when teens also form relationships with other trustworthy adults.</a:t>
            </a:r>
          </a:p>
          <a:p>
            <a:pPr lvl="0">
              <a:spcBef>
                <a:spcPts val="1200"/>
              </a:spcBef>
            </a:pPr>
            <a:r>
              <a:rPr lang="en-US" sz="1800" dirty="0"/>
              <a:t>When kids are exposed to other ideas,</a:t>
            </a:r>
            <a:r>
              <a:rPr lang="en-US" sz="1800" b="1" dirty="0"/>
              <a:t> they learn and grow</a:t>
            </a:r>
            <a:r>
              <a:rPr lang="en-US" sz="1800" dirty="0"/>
              <a:t>—particularly when they talk about those ideas at home.</a:t>
            </a:r>
          </a:p>
          <a:p>
            <a:pPr>
              <a:spcBef>
                <a:spcPts val="1200"/>
              </a:spcBef>
            </a:pPr>
            <a:endParaRPr lang="en-US" sz="1400" dirty="0"/>
          </a:p>
        </p:txBody>
      </p:sp>
      <p:pic>
        <p:nvPicPr>
          <p:cNvPr id="7" name="Picture 6">
            <a:extLst>
              <a:ext uri="{FF2B5EF4-FFF2-40B4-BE49-F238E27FC236}">
                <a16:creationId xmlns:a16="http://schemas.microsoft.com/office/drawing/2014/main" id="{B5AFFAF6-D642-894F-9ED1-892444DF544A}"/>
              </a:ext>
            </a:extLst>
          </p:cNvPr>
          <p:cNvPicPr>
            <a:picLocks noChangeAspect="1"/>
          </p:cNvPicPr>
          <p:nvPr/>
        </p:nvPicPr>
        <p:blipFill>
          <a:blip r:embed="rId2"/>
          <a:stretch>
            <a:fillRect/>
          </a:stretch>
        </p:blipFill>
        <p:spPr>
          <a:xfrm>
            <a:off x="1676400" y="1257300"/>
            <a:ext cx="3657600" cy="3657600"/>
          </a:xfrm>
          <a:prstGeom prst="rect">
            <a:avLst/>
          </a:prstGeom>
        </p:spPr>
      </p:pic>
    </p:spTree>
    <p:extLst>
      <p:ext uri="{BB962C8B-B14F-4D97-AF65-F5344CB8AC3E}">
        <p14:creationId xmlns:p14="http://schemas.microsoft.com/office/powerpoint/2010/main" val="177226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EC7D-E396-B44B-9198-0E0E212C6AB4}"/>
              </a:ext>
            </a:extLst>
          </p:cNvPr>
          <p:cNvSpPr>
            <a:spLocks noGrp="1"/>
          </p:cNvSpPr>
          <p:nvPr>
            <p:ph type="title"/>
          </p:nvPr>
        </p:nvSpPr>
        <p:spPr>
          <a:xfrm>
            <a:off x="5230906" y="136525"/>
            <a:ext cx="6122893" cy="690193"/>
          </a:xfrm>
        </p:spPr>
        <p:txBody>
          <a:bodyPr/>
          <a:lstStyle/>
          <a:p>
            <a:r>
              <a:rPr lang="en-US" dirty="0"/>
              <a:t>Expand Possibilities</a:t>
            </a:r>
          </a:p>
        </p:txBody>
      </p:sp>
      <p:sp>
        <p:nvSpPr>
          <p:cNvPr id="3" name="Slide Number Placeholder 2">
            <a:extLst>
              <a:ext uri="{FF2B5EF4-FFF2-40B4-BE49-F238E27FC236}">
                <a16:creationId xmlns:a16="http://schemas.microsoft.com/office/drawing/2014/main" id="{84F2D0A3-EA02-8F49-BAD1-3FC37B2C5311}"/>
              </a:ext>
            </a:extLst>
          </p:cNvPr>
          <p:cNvSpPr>
            <a:spLocks noGrp="1"/>
          </p:cNvSpPr>
          <p:nvPr>
            <p:ph type="sldNum" sz="quarter" idx="11"/>
          </p:nvPr>
        </p:nvSpPr>
        <p:spPr/>
        <p:txBody>
          <a:bodyPr/>
          <a:lstStyle/>
          <a:p>
            <a:fld id="{511C3435-5B76-6D45-886D-F72BCEC2812A}" type="slidenum">
              <a:rPr lang="en-US" smtClean="0"/>
              <a:t>7</a:t>
            </a:fld>
            <a:endParaRPr lang="en-US"/>
          </a:p>
        </p:txBody>
      </p:sp>
      <p:sp>
        <p:nvSpPr>
          <p:cNvPr id="4" name="Content Placeholder 3">
            <a:extLst>
              <a:ext uri="{FF2B5EF4-FFF2-40B4-BE49-F238E27FC236}">
                <a16:creationId xmlns:a16="http://schemas.microsoft.com/office/drawing/2014/main" id="{2998EB8C-5A2E-3F44-9DFF-AD1BCB6DB3E6}"/>
              </a:ext>
            </a:extLst>
          </p:cNvPr>
          <p:cNvSpPr>
            <a:spLocks noGrp="1"/>
          </p:cNvSpPr>
          <p:nvPr>
            <p:ph sz="quarter" idx="12"/>
          </p:nvPr>
        </p:nvSpPr>
        <p:spPr>
          <a:xfrm>
            <a:off x="5230906" y="1485437"/>
            <a:ext cx="6551612" cy="4784725"/>
          </a:xfrm>
        </p:spPr>
        <p:txBody>
          <a:bodyPr/>
          <a:lstStyle/>
          <a:p>
            <a:pPr marL="1830388" lvl="5" indent="-1817688">
              <a:lnSpc>
                <a:spcPct val="120000"/>
              </a:lnSpc>
              <a:spcBef>
                <a:spcPts val="1800"/>
              </a:spcBef>
            </a:pPr>
            <a:r>
              <a:rPr lang="en-US" sz="2800" b="1" dirty="0"/>
              <a:t>INSPIRE</a:t>
            </a:r>
            <a:r>
              <a:rPr lang="en-US" sz="2800" dirty="0"/>
              <a:t>	kids to see new possibilities for the future</a:t>
            </a:r>
          </a:p>
          <a:p>
            <a:pPr marL="1830388" lvl="5" indent="-1817688">
              <a:lnSpc>
                <a:spcPct val="120000"/>
              </a:lnSpc>
              <a:spcBef>
                <a:spcPts val="1800"/>
              </a:spcBef>
            </a:pPr>
            <a:r>
              <a:rPr lang="en-US" sz="2800" b="1" dirty="0"/>
              <a:t>CONNECT</a:t>
            </a:r>
            <a:r>
              <a:rPr lang="en-US" sz="2800" dirty="0"/>
              <a:t>	kids with people who can help them grow</a:t>
            </a:r>
          </a:p>
          <a:p>
            <a:pPr marL="1830388" lvl="5" indent="-1817688">
              <a:lnSpc>
                <a:spcPct val="120000"/>
              </a:lnSpc>
              <a:spcBef>
                <a:spcPts val="1800"/>
              </a:spcBef>
            </a:pPr>
            <a:r>
              <a:rPr lang="en-US" sz="2800" b="1" dirty="0"/>
              <a:t>EXPOSE</a:t>
            </a:r>
            <a:r>
              <a:rPr lang="en-US" sz="2800" dirty="0"/>
              <a:t>	kids to new ideas, experiences, and places that broaden their horizons</a:t>
            </a:r>
          </a:p>
        </p:txBody>
      </p:sp>
      <p:pic>
        <p:nvPicPr>
          <p:cNvPr id="7" name="Picture 6">
            <a:extLst>
              <a:ext uri="{FF2B5EF4-FFF2-40B4-BE49-F238E27FC236}">
                <a16:creationId xmlns:a16="http://schemas.microsoft.com/office/drawing/2014/main" id="{B539B1BA-0238-8C4D-9838-392A94D64F16}"/>
              </a:ext>
            </a:extLst>
          </p:cNvPr>
          <p:cNvPicPr>
            <a:picLocks noChangeAspect="1"/>
          </p:cNvPicPr>
          <p:nvPr/>
        </p:nvPicPr>
        <p:blipFill>
          <a:blip r:embed="rId2"/>
          <a:stretch>
            <a:fillRect/>
          </a:stretch>
        </p:blipFill>
        <p:spPr>
          <a:xfrm>
            <a:off x="254000" y="795244"/>
            <a:ext cx="5154706" cy="5154706"/>
          </a:xfrm>
          <a:prstGeom prst="rect">
            <a:avLst/>
          </a:prstGeom>
        </p:spPr>
      </p:pic>
    </p:spTree>
    <p:extLst>
      <p:ext uri="{BB962C8B-B14F-4D97-AF65-F5344CB8AC3E}">
        <p14:creationId xmlns:p14="http://schemas.microsoft.com/office/powerpoint/2010/main" val="290621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C10B5D-34D5-AE45-9119-6899455707C0}"/>
              </a:ext>
            </a:extLst>
          </p:cNvPr>
          <p:cNvSpPr>
            <a:spLocks noGrp="1"/>
          </p:cNvSpPr>
          <p:nvPr>
            <p:ph type="sldNum" sz="quarter" idx="12"/>
          </p:nvPr>
        </p:nvSpPr>
        <p:spPr/>
        <p:txBody>
          <a:bodyPr/>
          <a:lstStyle/>
          <a:p>
            <a:fld id="{511C3435-5B76-6D45-886D-F72BCEC2812A}" type="slidenum">
              <a:rPr lang="en-US" smtClean="0"/>
              <a:t>8</a:t>
            </a:fld>
            <a:endParaRPr lang="en-US"/>
          </a:p>
        </p:txBody>
      </p:sp>
      <p:sp>
        <p:nvSpPr>
          <p:cNvPr id="10" name="TextBox 9">
            <a:extLst>
              <a:ext uri="{FF2B5EF4-FFF2-40B4-BE49-F238E27FC236}">
                <a16:creationId xmlns:a16="http://schemas.microsoft.com/office/drawing/2014/main" id="{75E63D64-9F4B-5C47-B28B-43236C22B17B}"/>
              </a:ext>
            </a:extLst>
          </p:cNvPr>
          <p:cNvSpPr txBox="1"/>
          <p:nvPr/>
        </p:nvSpPr>
        <p:spPr>
          <a:xfrm>
            <a:off x="488183" y="3665529"/>
            <a:ext cx="1399742"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EXPRESS</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CARE</a:t>
            </a:r>
          </a:p>
        </p:txBody>
      </p:sp>
      <p:sp>
        <p:nvSpPr>
          <p:cNvPr id="11" name="TextBox 10">
            <a:extLst>
              <a:ext uri="{FF2B5EF4-FFF2-40B4-BE49-F238E27FC236}">
                <a16:creationId xmlns:a16="http://schemas.microsoft.com/office/drawing/2014/main" id="{7396B217-CD92-F544-9F4B-2BECF54DB2F5}"/>
              </a:ext>
            </a:extLst>
          </p:cNvPr>
          <p:cNvSpPr txBox="1"/>
          <p:nvPr/>
        </p:nvSpPr>
        <p:spPr>
          <a:xfrm>
            <a:off x="2594505" y="3665529"/>
            <a:ext cx="1741182"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CHALLENGE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GROWTH</a:t>
            </a:r>
          </a:p>
        </p:txBody>
      </p:sp>
      <p:sp>
        <p:nvSpPr>
          <p:cNvPr id="12" name="TextBox 11">
            <a:extLst>
              <a:ext uri="{FF2B5EF4-FFF2-40B4-BE49-F238E27FC236}">
                <a16:creationId xmlns:a16="http://schemas.microsoft.com/office/drawing/2014/main" id="{2CABC07D-ABB0-6443-B48F-E280AA723AC5}"/>
              </a:ext>
            </a:extLst>
          </p:cNvPr>
          <p:cNvSpPr txBox="1"/>
          <p:nvPr/>
        </p:nvSpPr>
        <p:spPr>
          <a:xfrm>
            <a:off x="8017979" y="3665529"/>
            <a:ext cx="1154483"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SHARE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POWER</a:t>
            </a:r>
          </a:p>
        </p:txBody>
      </p:sp>
      <p:sp>
        <p:nvSpPr>
          <p:cNvPr id="13" name="TextBox 12">
            <a:extLst>
              <a:ext uri="{FF2B5EF4-FFF2-40B4-BE49-F238E27FC236}">
                <a16:creationId xmlns:a16="http://schemas.microsoft.com/office/drawing/2014/main" id="{09C0F85F-C7B0-E446-BC1C-25EF97E4D441}"/>
              </a:ext>
            </a:extLst>
          </p:cNvPr>
          <p:cNvSpPr txBox="1"/>
          <p:nvPr/>
        </p:nvSpPr>
        <p:spPr>
          <a:xfrm>
            <a:off x="5187716" y="3665529"/>
            <a:ext cx="1426994"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PROVIDE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SUPPORT</a:t>
            </a:r>
          </a:p>
        </p:txBody>
      </p:sp>
      <p:sp>
        <p:nvSpPr>
          <p:cNvPr id="14" name="TextBox 13">
            <a:extLst>
              <a:ext uri="{FF2B5EF4-FFF2-40B4-BE49-F238E27FC236}">
                <a16:creationId xmlns:a16="http://schemas.microsoft.com/office/drawing/2014/main" id="{C61D338A-3A5E-4F46-8732-F2702026D9FF}"/>
              </a:ext>
            </a:extLst>
          </p:cNvPr>
          <p:cNvSpPr txBox="1"/>
          <p:nvPr/>
        </p:nvSpPr>
        <p:spPr>
          <a:xfrm>
            <a:off x="10176486" y="3665529"/>
            <a:ext cx="1994457"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EXPAND</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POSSIBILITIES</a:t>
            </a:r>
          </a:p>
        </p:txBody>
      </p:sp>
      <p:grpSp>
        <p:nvGrpSpPr>
          <p:cNvPr id="15" name="Group 14">
            <a:extLst>
              <a:ext uri="{FF2B5EF4-FFF2-40B4-BE49-F238E27FC236}">
                <a16:creationId xmlns:a16="http://schemas.microsoft.com/office/drawing/2014/main" id="{B72E81C0-6462-0044-90FB-6F23EE717AE3}"/>
              </a:ext>
            </a:extLst>
          </p:cNvPr>
          <p:cNvGrpSpPr/>
          <p:nvPr/>
        </p:nvGrpSpPr>
        <p:grpSpPr>
          <a:xfrm>
            <a:off x="-185786" y="1690106"/>
            <a:ext cx="12411239" cy="2029206"/>
            <a:chOff x="3041115" y="734314"/>
            <a:chExt cx="5818702" cy="951343"/>
          </a:xfrm>
        </p:grpSpPr>
        <p:pic>
          <p:nvPicPr>
            <p:cNvPr id="16" name="Picture 15">
              <a:extLst>
                <a:ext uri="{FF2B5EF4-FFF2-40B4-BE49-F238E27FC236}">
                  <a16:creationId xmlns:a16="http://schemas.microsoft.com/office/drawing/2014/main" id="{A6E4D6A8-302F-7446-8815-21EACBB1568C}"/>
                </a:ext>
              </a:extLst>
            </p:cNvPr>
            <p:cNvPicPr>
              <a:picLocks noChangeAspect="1"/>
            </p:cNvPicPr>
            <p:nvPr/>
          </p:nvPicPr>
          <p:blipFill>
            <a:blip r:embed="rId2"/>
            <a:stretch>
              <a:fillRect/>
            </a:stretch>
          </p:blipFill>
          <p:spPr>
            <a:xfrm flipV="1">
              <a:off x="3041115" y="1111662"/>
              <a:ext cx="5818702" cy="196647"/>
            </a:xfrm>
            <a:prstGeom prst="rect">
              <a:avLst/>
            </a:prstGeom>
          </p:spPr>
        </p:pic>
        <p:pic>
          <p:nvPicPr>
            <p:cNvPr id="17" name="Picture 16">
              <a:extLst>
                <a:ext uri="{FF2B5EF4-FFF2-40B4-BE49-F238E27FC236}">
                  <a16:creationId xmlns:a16="http://schemas.microsoft.com/office/drawing/2014/main" id="{A66EDCC3-E371-8D4B-8790-E59ABE1F0E58}"/>
                </a:ext>
              </a:extLst>
            </p:cNvPr>
            <p:cNvPicPr>
              <a:picLocks noChangeAspect="1"/>
            </p:cNvPicPr>
            <p:nvPr/>
          </p:nvPicPr>
          <p:blipFill>
            <a:blip r:embed="rId3"/>
            <a:srcRect/>
            <a:stretch/>
          </p:blipFill>
          <p:spPr>
            <a:xfrm>
              <a:off x="4289890" y="734314"/>
              <a:ext cx="951343" cy="951343"/>
            </a:xfrm>
            <a:prstGeom prst="rect">
              <a:avLst/>
            </a:prstGeom>
          </p:spPr>
        </p:pic>
        <p:pic>
          <p:nvPicPr>
            <p:cNvPr id="18" name="Picture 17">
              <a:extLst>
                <a:ext uri="{FF2B5EF4-FFF2-40B4-BE49-F238E27FC236}">
                  <a16:creationId xmlns:a16="http://schemas.microsoft.com/office/drawing/2014/main" id="{9AB1B214-9A81-4242-AB7D-3309035122E9}"/>
                </a:ext>
              </a:extLst>
            </p:cNvPr>
            <p:cNvPicPr>
              <a:picLocks noChangeAspect="1"/>
            </p:cNvPicPr>
            <p:nvPr/>
          </p:nvPicPr>
          <p:blipFill>
            <a:blip r:embed="rId4"/>
            <a:srcRect/>
            <a:stretch/>
          </p:blipFill>
          <p:spPr>
            <a:xfrm>
              <a:off x="5419182" y="734314"/>
              <a:ext cx="951343" cy="951343"/>
            </a:xfrm>
            <a:prstGeom prst="rect">
              <a:avLst/>
            </a:prstGeom>
          </p:spPr>
        </p:pic>
        <p:pic>
          <p:nvPicPr>
            <p:cNvPr id="19" name="Picture 18">
              <a:extLst>
                <a:ext uri="{FF2B5EF4-FFF2-40B4-BE49-F238E27FC236}">
                  <a16:creationId xmlns:a16="http://schemas.microsoft.com/office/drawing/2014/main" id="{FF3E3931-9A7F-FF44-9A60-6CBCDF98F63A}"/>
                </a:ext>
              </a:extLst>
            </p:cNvPr>
            <p:cNvPicPr>
              <a:picLocks noChangeAspect="1"/>
            </p:cNvPicPr>
            <p:nvPr/>
          </p:nvPicPr>
          <p:blipFill>
            <a:blip r:embed="rId5"/>
            <a:srcRect/>
            <a:stretch/>
          </p:blipFill>
          <p:spPr>
            <a:xfrm>
              <a:off x="7891064" y="734314"/>
              <a:ext cx="951343" cy="951343"/>
            </a:xfrm>
            <a:prstGeom prst="rect">
              <a:avLst/>
            </a:prstGeom>
          </p:spPr>
        </p:pic>
        <p:pic>
          <p:nvPicPr>
            <p:cNvPr id="20" name="Picture 19">
              <a:extLst>
                <a:ext uri="{FF2B5EF4-FFF2-40B4-BE49-F238E27FC236}">
                  <a16:creationId xmlns:a16="http://schemas.microsoft.com/office/drawing/2014/main" id="{99240599-385D-134C-86ED-6008ED06981E}"/>
                </a:ext>
              </a:extLst>
            </p:cNvPr>
            <p:cNvPicPr>
              <a:picLocks noChangeAspect="1"/>
            </p:cNvPicPr>
            <p:nvPr/>
          </p:nvPicPr>
          <p:blipFill>
            <a:blip r:embed="rId6"/>
            <a:srcRect/>
            <a:stretch/>
          </p:blipFill>
          <p:spPr>
            <a:xfrm>
              <a:off x="6681329" y="734314"/>
              <a:ext cx="951343" cy="951343"/>
            </a:xfrm>
            <a:prstGeom prst="rect">
              <a:avLst/>
            </a:prstGeom>
          </p:spPr>
        </p:pic>
        <p:pic>
          <p:nvPicPr>
            <p:cNvPr id="21" name="Picture 20">
              <a:extLst>
                <a:ext uri="{FF2B5EF4-FFF2-40B4-BE49-F238E27FC236}">
                  <a16:creationId xmlns:a16="http://schemas.microsoft.com/office/drawing/2014/main" id="{BDDD2608-D09F-E64E-B1FC-FF5F56628454}"/>
                </a:ext>
              </a:extLst>
            </p:cNvPr>
            <p:cNvPicPr>
              <a:picLocks noChangeAspect="1"/>
            </p:cNvPicPr>
            <p:nvPr/>
          </p:nvPicPr>
          <p:blipFill>
            <a:blip r:embed="rId7"/>
            <a:srcRect/>
            <a:stretch/>
          </p:blipFill>
          <p:spPr>
            <a:xfrm>
              <a:off x="3209718" y="734314"/>
              <a:ext cx="950976" cy="950976"/>
            </a:xfrm>
            <a:prstGeom prst="rect">
              <a:avLst/>
            </a:prstGeom>
          </p:spPr>
        </p:pic>
      </p:grpSp>
    </p:spTree>
    <p:extLst>
      <p:ext uri="{BB962C8B-B14F-4D97-AF65-F5344CB8AC3E}">
        <p14:creationId xmlns:p14="http://schemas.microsoft.com/office/powerpoint/2010/main" val="309283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A0CA-D8FE-7547-BCBA-6E8F0F28F329}"/>
              </a:ext>
            </a:extLst>
          </p:cNvPr>
          <p:cNvSpPr>
            <a:spLocks noGrp="1"/>
          </p:cNvSpPr>
          <p:nvPr>
            <p:ph type="title"/>
          </p:nvPr>
        </p:nvSpPr>
        <p:spPr>
          <a:xfrm>
            <a:off x="470032" y="297890"/>
            <a:ext cx="3035168" cy="5175063"/>
          </a:xfrm>
        </p:spPr>
        <p:txBody>
          <a:bodyPr/>
          <a:lstStyle/>
          <a:p>
            <a:r>
              <a:rPr lang="en-US" dirty="0"/>
              <a:t>Your Relationship When It’s Time to Graduate</a:t>
            </a:r>
          </a:p>
        </p:txBody>
      </p:sp>
      <p:sp>
        <p:nvSpPr>
          <p:cNvPr id="3" name="Slide Number Placeholder 2">
            <a:extLst>
              <a:ext uri="{FF2B5EF4-FFF2-40B4-BE49-F238E27FC236}">
                <a16:creationId xmlns:a16="http://schemas.microsoft.com/office/drawing/2014/main" id="{77888D25-9F76-4543-A557-49A363D7ED98}"/>
              </a:ext>
            </a:extLst>
          </p:cNvPr>
          <p:cNvSpPr>
            <a:spLocks noGrp="1"/>
          </p:cNvSpPr>
          <p:nvPr>
            <p:ph type="sldNum" sz="quarter" idx="11"/>
          </p:nvPr>
        </p:nvSpPr>
        <p:spPr/>
        <p:txBody>
          <a:bodyPr/>
          <a:lstStyle/>
          <a:p>
            <a:fld id="{511C3435-5B76-6D45-886D-F72BCEC2812A}" type="slidenum">
              <a:rPr lang="en-US" smtClean="0"/>
              <a:t>9</a:t>
            </a:fld>
            <a:endParaRPr lang="en-US"/>
          </a:p>
        </p:txBody>
      </p:sp>
      <p:pic>
        <p:nvPicPr>
          <p:cNvPr id="7" name="Picture 6">
            <a:extLst>
              <a:ext uri="{FF2B5EF4-FFF2-40B4-BE49-F238E27FC236}">
                <a16:creationId xmlns:a16="http://schemas.microsoft.com/office/drawing/2014/main" id="{042DE450-2107-104B-8BDF-B43B4DAFC597}"/>
              </a:ext>
            </a:extLst>
          </p:cNvPr>
          <p:cNvPicPr>
            <a:picLocks noChangeAspect="1"/>
          </p:cNvPicPr>
          <p:nvPr/>
        </p:nvPicPr>
        <p:blipFill rotWithShape="1">
          <a:blip r:embed="rId2"/>
          <a:srcRect l="9063" t="38039" r="10245" b="14539"/>
          <a:stretch/>
        </p:blipFill>
        <p:spPr>
          <a:xfrm>
            <a:off x="3713230" y="0"/>
            <a:ext cx="8478770" cy="6448324"/>
          </a:xfrm>
          <a:prstGeom prst="rect">
            <a:avLst/>
          </a:prstGeom>
        </p:spPr>
      </p:pic>
    </p:spTree>
    <p:extLst>
      <p:ext uri="{BB962C8B-B14F-4D97-AF65-F5344CB8AC3E}">
        <p14:creationId xmlns:p14="http://schemas.microsoft.com/office/powerpoint/2010/main" val="43223036"/>
      </p:ext>
    </p:extLst>
  </p:cSld>
  <p:clrMapOvr>
    <a:masterClrMapping/>
  </p:clrMapOvr>
</p:sld>
</file>

<file path=ppt/theme/theme1.xml><?xml version="1.0" encoding="utf-8"?>
<a:theme xmlns:a="http://schemas.openxmlformats.org/drawingml/2006/main" name="DR elements-wide">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29128C4-A8F9-BF4F-AA59-C704117F14C0}" vid="{63F8A707-C37E-4543-8503-62AC68C046FF}"/>
    </a:ext>
  </a:extLst>
</a:theme>
</file>

<file path=ppt/theme/theme10.xml><?xml version="1.0" encoding="utf-8"?>
<a:theme xmlns:a="http://schemas.openxmlformats.org/drawingml/2006/main" name="Expand Possibilities">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46FA4911-19A9-4840-B4A5-D1504D0524ED}"/>
    </a:ext>
  </a:ext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 Elements-spli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0CBB9557-2B74-A144-9249-95BCCEEBCB67}"/>
    </a:ext>
  </a:extLst>
</a:theme>
</file>

<file path=ppt/theme/theme3.xml><?xml version="1.0" encoding="utf-8"?>
<a:theme xmlns:a="http://schemas.openxmlformats.org/drawingml/2006/main" name="Poll">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C07553F3-6252-3343-A04A-60D932DB25A5}"/>
    </a:ext>
  </a:extLst>
</a:theme>
</file>

<file path=ppt/theme/theme4.xml><?xml version="1.0" encoding="utf-8"?>
<a:theme xmlns:a="http://schemas.openxmlformats.org/drawingml/2006/main" name="Cha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C6F2709A-ED4C-7E42-9369-E514A8E5A731}"/>
    </a:ext>
  </a:extLst>
</a:theme>
</file>

<file path=ppt/theme/theme5.xml><?xml version="1.0" encoding="utf-8"?>
<a:theme xmlns:a="http://schemas.openxmlformats.org/drawingml/2006/main" name="Breakou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1DC7B350-B2B3-5542-B146-1879643258A8}"/>
    </a:ext>
  </a:extLst>
</a:theme>
</file>

<file path=ppt/theme/theme6.xml><?xml version="1.0" encoding="utf-8"?>
<a:theme xmlns:a="http://schemas.openxmlformats.org/drawingml/2006/main" name="Express Care">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728C8697-5893-494F-A2F1-25A20E4CAFB9}"/>
    </a:ext>
  </a:extLst>
</a:theme>
</file>

<file path=ppt/theme/theme7.xml><?xml version="1.0" encoding="utf-8"?>
<a:theme xmlns:a="http://schemas.openxmlformats.org/drawingml/2006/main" name="Challenge Growth">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A110112C-6F3F-D44F-BF7E-BCEDA3B27479}"/>
    </a:ext>
  </a:extLst>
</a:theme>
</file>

<file path=ppt/theme/theme8.xml><?xml version="1.0" encoding="utf-8"?>
<a:theme xmlns:a="http://schemas.openxmlformats.org/drawingml/2006/main" name="Provide Suppor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5B695A2A-6280-B446-B9D1-99392E01A681}"/>
    </a:ext>
  </a:extLst>
</a:theme>
</file>

<file path=ppt/theme/theme9.xml><?xml version="1.0" encoding="utf-8"?>
<a:theme xmlns:a="http://schemas.openxmlformats.org/drawingml/2006/main" name="Share Power">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9AF1439C-FE61-7C4E-B67C-849E2A52AB6E}"/>
    </a:ext>
  </a:extLst>
</a:theme>
</file>

<file path=docProps/app.xml><?xml version="1.0" encoding="utf-8"?>
<Properties xmlns="http://schemas.openxmlformats.org/officeDocument/2006/extended-properties" xmlns:vt="http://schemas.openxmlformats.org/officeDocument/2006/docPropsVTypes">
  <Template>DR elements-wide</Template>
  <TotalTime>618</TotalTime>
  <Words>1253</Words>
  <Application>Microsoft Macintosh PowerPoint</Application>
  <PresentationFormat>Widescreen</PresentationFormat>
  <Paragraphs>147</Paragraphs>
  <Slides>26</Slides>
  <Notes>12</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26</vt:i4>
      </vt:variant>
    </vt:vector>
  </HeadingPairs>
  <TitlesOfParts>
    <vt:vector size="39" baseType="lpstr">
      <vt:lpstr>Arial Narrow</vt:lpstr>
      <vt:lpstr>Calibri</vt:lpstr>
      <vt:lpstr>Arial</vt:lpstr>
      <vt:lpstr>DR elements-wide</vt:lpstr>
      <vt:lpstr>DR Elements-split</vt:lpstr>
      <vt:lpstr>Poll</vt:lpstr>
      <vt:lpstr>Chat</vt:lpstr>
      <vt:lpstr>Breakout</vt:lpstr>
      <vt:lpstr>Express Care</vt:lpstr>
      <vt:lpstr>Challenge Growth</vt:lpstr>
      <vt:lpstr>Provide Support</vt:lpstr>
      <vt:lpstr>Share Power</vt:lpstr>
      <vt:lpstr>Expand Possibilities</vt:lpstr>
      <vt:lpstr>How to Use This Deck</vt:lpstr>
      <vt:lpstr>While others are joining us . . .</vt:lpstr>
      <vt:lpstr>New Possibilities for Our Family and the Future</vt:lpstr>
      <vt:lpstr>Introductions</vt:lpstr>
      <vt:lpstr>Backward and Forward (instead of Highs and Lows)</vt:lpstr>
      <vt:lpstr>Expand Possibilities: Key Ideas</vt:lpstr>
      <vt:lpstr>Expand Possibilities</vt:lpstr>
      <vt:lpstr>PowerPoint Presentation</vt:lpstr>
      <vt:lpstr>Your Relationship When It’s Time to Graduate</vt:lpstr>
      <vt:lpstr>Survey for PARENTS: Your Honest Back</vt:lpstr>
      <vt:lpstr>Transition to the Family Session</vt:lpstr>
      <vt:lpstr>PowerPoint Presentation</vt:lpstr>
      <vt:lpstr>While others are joining us . . .</vt:lpstr>
      <vt:lpstr>New Possibilities for Our Family and the Future</vt:lpstr>
      <vt:lpstr>Introductions</vt:lpstr>
      <vt:lpstr>Backward and Forward (instead of Highs and Lows)</vt:lpstr>
      <vt:lpstr>PowerPoint Presentation</vt:lpstr>
      <vt:lpstr>Survey for YOUTH: Your Honest Back</vt:lpstr>
      <vt:lpstr>Transition to the Family Session</vt:lpstr>
      <vt:lpstr>PowerPoint Presentation</vt:lpstr>
      <vt:lpstr>New Possibilities for Our Family and the Future</vt:lpstr>
      <vt:lpstr>Parenting Adults’ Hopes</vt:lpstr>
      <vt:lpstr>Good Habits to Keep Connected </vt:lpstr>
      <vt:lpstr>A Pledge to Keep Connected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Thriving Through the Teenage Years</dc:title>
  <dc:creator>Eugene Roehlkepartain</dc:creator>
  <cp:lastModifiedBy>Eugene Roehlkepartain</cp:lastModifiedBy>
  <cp:revision>42</cp:revision>
  <dcterms:created xsi:type="dcterms:W3CDTF">2021-01-11T12:47:21Z</dcterms:created>
  <dcterms:modified xsi:type="dcterms:W3CDTF">2021-03-29T17:29:11Z</dcterms:modified>
</cp:coreProperties>
</file>